
<file path=[Content_Types].xml><?xml version="1.0" encoding="utf-8"?>
<Types xmlns="http://schemas.openxmlformats.org/package/2006/content-types">
  <Default Extension="xml" ContentType="application/xml"/>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Override PartName="/customXml/itemProps8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19.svg" ContentType="image/svg+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10" r:id="rId3"/>
    <p:sldId id="411" r:id="rId4"/>
    <p:sldId id="412" r:id="rId5"/>
    <p:sldId id="429" r:id="rId6"/>
    <p:sldId id="430" r:id="rId7"/>
    <p:sldId id="431" r:id="rId8"/>
    <p:sldId id="432" r:id="rId9"/>
    <p:sldId id="433" r:id="rId10"/>
    <p:sldId id="438" r:id="rId11"/>
    <p:sldId id="439" r:id="rId12"/>
    <p:sldId id="440" r:id="rId13"/>
    <p:sldId id="414" r:id="rId14"/>
    <p:sldId id="435" r:id="rId15"/>
    <p:sldId id="415" r:id="rId16"/>
    <p:sldId id="434" r:id="rId17"/>
    <p:sldId id="418" r:id="rId18"/>
    <p:sldId id="436" r:id="rId19"/>
    <p:sldId id="419" r:id="rId20"/>
    <p:sldId id="420" r:id="rId21"/>
    <p:sldId id="437" r:id="rId22"/>
    <p:sldId id="422" r:id="rId23"/>
    <p:sldId id="423" r:id="rId24"/>
    <p:sldId id="424" r:id="rId25"/>
    <p:sldId id="409" r:id="rId26"/>
    <p:sldId id="44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8DCC"/>
    <a:srgbClr val="0E6C98"/>
    <a:srgbClr val="D3EEF9"/>
    <a:srgbClr val="8FD7ED"/>
    <a:srgbClr val="FFFFFF"/>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2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customXml" Target="../customXml/item1.xml"/><Relationship Id="rId31" Type="http://schemas.openxmlformats.org/officeDocument/2006/relationships/customXmlProps" Target="../customXml/itemProps89.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p>
      </c:txPr>
    </c:title>
    <c:autoTitleDeleted val="0"/>
    <c:plotArea>
      <c:layout/>
      <c:lineChart>
        <c:grouping val="standard"/>
        <c:varyColors val="0"/>
        <c:ser>
          <c:idx val="0"/>
          <c:order val="0"/>
          <c:tx>
            <c:strRef>
              <c:f>Sheet1!$B$1</c:f>
              <c:strCache>
                <c:ptCount val="1"/>
                <c:pt idx="0">
                  <c:v>系列 1</c:v>
                </c:pt>
              </c:strCache>
            </c:strRef>
          </c:tx>
          <c:spPr>
            <a:ln w="28575" cap="rnd">
              <a:solidFill>
                <a:srgbClr val="138DCC"/>
              </a:solidFill>
              <a:round/>
            </a:ln>
            <a:effectLst/>
          </c:spPr>
          <c:marker>
            <c:symbol val="none"/>
          </c:marker>
          <c:dLbls>
            <c:delete val="1"/>
          </c:dLbls>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rgbClr val="8FD7ED"/>
              </a:solidFill>
              <a:round/>
            </a:ln>
            <a:effectLst/>
          </c:spPr>
          <c:marker>
            <c:symbol val="none"/>
          </c:marker>
          <c:dLbls>
            <c:delete val="1"/>
          </c:dLbls>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系列 3</c:v>
                </c:pt>
              </c:strCache>
            </c:strRef>
          </c:tx>
          <c:spPr>
            <a:ln w="28575" cap="rnd">
              <a:solidFill>
                <a:schemeClr val="accent4"/>
              </a:solidFill>
              <a:round/>
            </a:ln>
            <a:effectLst/>
          </c:spPr>
          <c:marker>
            <c:symbol val="none"/>
          </c:marker>
          <c:dLbls>
            <c:delete val="1"/>
          </c:dLbls>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410851052"/>
        <c:axId val="33887691"/>
      </c:lineChart>
      <c:catAx>
        <c:axId val="4108510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3887691"/>
        <c:crosses val="autoZero"/>
        <c:auto val="1"/>
        <c:lblAlgn val="ctr"/>
        <c:lblOffset val="100"/>
        <c:noMultiLvlLbl val="0"/>
      </c:catAx>
      <c:valAx>
        <c:axId val="338876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10851052"/>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9161780" y="-511810"/>
            <a:ext cx="4242435" cy="2451100"/>
            <a:chOff x="11139" y="-1533"/>
            <a:chExt cx="11404" cy="6588"/>
          </a:xfrm>
        </p:grpSpPr>
        <p:sp>
          <p:nvSpPr>
            <p:cNvPr id="8" name="圆角矩形 7"/>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圆角矩形 18"/>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圆角矩形 25"/>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圆角矩形 27"/>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eaLnBrk="1" fontAlgn="auto" latinLnBrk="0" hangingPunct="1">
              <a:lnSpc>
                <a:spcPct val="120000"/>
              </a:lnSpc>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9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9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2pPr>
            <a:lvl3pPr eaLnBrk="1" fontAlgn="auto" latinLnBrk="0" hangingPunct="1">
              <a:buFont typeface="Arial" panose="020B0604020202090204" pitchFamily="34" charset="0"/>
              <a:buChar char="●"/>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9.xml"/><Relationship Id="rId1" Type="http://schemas.openxmlformats.org/officeDocument/2006/relationships/tags" Target="../tags/tag5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19.sv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7.xml"/><Relationship Id="rId2" Type="http://schemas.openxmlformats.org/officeDocument/2006/relationships/image" Target="../media/image20.png"/><Relationship Id="rId1" Type="http://schemas.openxmlformats.org/officeDocument/2006/relationships/tags" Target="../tags/tag8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3.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4.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5.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12.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14.png"/><Relationship Id="rId2" Type="http://schemas.openxmlformats.org/officeDocument/2006/relationships/tags" Target="../tags/tag67.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1.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文本框 93"/>
          <p:cNvSpPr txBox="1"/>
          <p:nvPr/>
        </p:nvSpPr>
        <p:spPr>
          <a:xfrm>
            <a:off x="3423285" y="3733800"/>
            <a:ext cx="5344160" cy="460375"/>
          </a:xfrm>
          <a:prstGeom prst="rect">
            <a:avLst/>
          </a:prstGeom>
          <a:noFill/>
        </p:spPr>
        <p:txBody>
          <a:bodyPr wrap="square" rtlCol="0">
            <a:spAutoFit/>
          </a:bodyPr>
          <a:p>
            <a:pPr algn="l"/>
            <a:r>
              <a:rPr lang="zh-CN" altLang="en-US" sz="1200">
                <a:solidFill>
                  <a:schemeClr val="bg1">
                    <a:lumMod val="65000"/>
                  </a:schemeClr>
                </a:solidFill>
                <a:latin typeface="+mj-ea"/>
                <a:ea typeface="+mj-ea"/>
                <a:cs typeface="+mj-lt"/>
              </a:rPr>
              <a:t>Suitable for company promotion, product introduction, development plan, business financing, etc.</a:t>
            </a:r>
            <a:endParaRPr lang="zh-CN" altLang="en-US" sz="1200">
              <a:solidFill>
                <a:schemeClr val="bg1">
                  <a:lumMod val="65000"/>
                </a:schemeClr>
              </a:solidFill>
              <a:latin typeface="+mj-ea"/>
              <a:ea typeface="+mj-ea"/>
              <a:cs typeface="+mj-lt"/>
            </a:endParaRPr>
          </a:p>
        </p:txBody>
      </p:sp>
      <p:sp>
        <p:nvSpPr>
          <p:cNvPr id="92" name="副标题 91"/>
          <p:cNvSpPr>
            <a:spLocks noGrp="1"/>
          </p:cNvSpPr>
          <p:nvPr>
            <p:ph type="subTitle" idx="1"/>
            <p:custDataLst>
              <p:tags r:id="rId1"/>
            </p:custDataLst>
          </p:nvPr>
        </p:nvSpPr>
        <p:spPr>
          <a:xfrm>
            <a:off x="-317" y="2283460"/>
            <a:ext cx="12191365" cy="998855"/>
          </a:xfrm>
        </p:spPr>
        <p:txBody>
          <a:bodyPr>
            <a:noAutofit/>
          </a:bodyPr>
          <a:p>
            <a:pPr algn="ctr">
              <a:lnSpc>
                <a:spcPct val="100000"/>
              </a:lnSpc>
            </a:pPr>
            <a:r>
              <a:rPr lang="zh-CN" altLang="en-US" sz="62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rPr>
              <a:t>工作总结计划汇报</a:t>
            </a:r>
            <a:endParaRPr lang="zh-CN" altLang="en-US" sz="62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endParaRPr>
          </a:p>
        </p:txBody>
      </p:sp>
      <p:sp>
        <p:nvSpPr>
          <p:cNvPr id="93" name="文本框 92"/>
          <p:cNvSpPr txBox="1"/>
          <p:nvPr/>
        </p:nvSpPr>
        <p:spPr>
          <a:xfrm>
            <a:off x="3375025" y="3353435"/>
            <a:ext cx="5440680" cy="337185"/>
          </a:xfrm>
          <a:prstGeom prst="rect">
            <a:avLst/>
          </a:prstGeom>
          <a:noFill/>
        </p:spPr>
        <p:txBody>
          <a:bodyPr wrap="none" rtlCol="0">
            <a:spAutoFit/>
          </a:bodyPr>
          <a:p>
            <a:pPr algn="l"/>
            <a:r>
              <a:rPr lang="zh-CN" altLang="en-US" sz="1600" spc="200">
                <a:solidFill>
                  <a:schemeClr val="tx1">
                    <a:lumMod val="50000"/>
                    <a:lumOff val="50000"/>
                  </a:schemeClr>
                </a:solidFill>
                <a:uFillTx/>
                <a:latin typeface="+中文标题" charset="0"/>
                <a:ea typeface="+mj-ea"/>
              </a:rPr>
              <a:t>适用于年中总结、年终</a:t>
            </a:r>
            <a:r>
              <a:rPr lang="zh-CN" altLang="en-US" sz="1600" spc="200">
                <a:solidFill>
                  <a:schemeClr val="tx1">
                    <a:lumMod val="50000"/>
                    <a:lumOff val="50000"/>
                  </a:schemeClr>
                </a:solidFill>
                <a:uFillTx/>
                <a:latin typeface="+中文标题" charset="0"/>
                <a:ea typeface="+mj-ea"/>
              </a:rPr>
              <a:t>总结、季度总结、工作汇报等</a:t>
            </a:r>
            <a:endParaRPr lang="zh-CN" altLang="en-US" sz="1600" spc="200">
              <a:solidFill>
                <a:schemeClr val="tx1">
                  <a:lumMod val="50000"/>
                  <a:lumOff val="50000"/>
                </a:schemeClr>
              </a:solidFill>
              <a:uFillTx/>
              <a:latin typeface="+中文标题" charset="0"/>
              <a:ea typeface="+mj-ea"/>
            </a:endParaRPr>
          </a:p>
        </p:txBody>
      </p:sp>
      <p:sp>
        <p:nvSpPr>
          <p:cNvPr id="46" name="圆角矩形 45"/>
          <p:cNvSpPr/>
          <p:nvPr/>
        </p:nvSpPr>
        <p:spPr>
          <a:xfrm>
            <a:off x="5206048" y="4709160"/>
            <a:ext cx="1778635" cy="30734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5292725" y="4708843"/>
            <a:ext cx="1605280" cy="306705"/>
          </a:xfrm>
          <a:prstGeom prst="rect">
            <a:avLst/>
          </a:prstGeom>
          <a:noFill/>
        </p:spPr>
        <p:txBody>
          <a:bodyPr wrap="none" rtlCol="0">
            <a:spAutoFit/>
          </a:bodyPr>
          <a:p>
            <a:pPr algn="ctr"/>
            <a:r>
              <a:rPr lang="zh-CN" altLang="en-US" sz="1400">
                <a:solidFill>
                  <a:schemeClr val="bg1"/>
                </a:solidFill>
                <a:latin typeface="+mj-ea"/>
                <a:ea typeface="+mj-ea"/>
              </a:rPr>
              <a:t>汇报人：启智设计</a:t>
            </a:r>
            <a:endParaRPr lang="zh-CN" altLang="en-US" sz="1400">
              <a:solidFill>
                <a:schemeClr val="bg1"/>
              </a:solidFill>
              <a:latin typeface="+mj-ea"/>
              <a:ea typeface="+mj-ea"/>
            </a:endParaRPr>
          </a:p>
        </p:txBody>
      </p:sp>
      <p:sp>
        <p:nvSpPr>
          <p:cNvPr id="43" name="文本框 42"/>
          <p:cNvSpPr txBox="1"/>
          <p:nvPr/>
        </p:nvSpPr>
        <p:spPr>
          <a:xfrm>
            <a:off x="3710941" y="-1049655"/>
            <a:ext cx="2085340" cy="306705"/>
          </a:xfrm>
          <a:prstGeom prst="rect">
            <a:avLst/>
          </a:prstGeom>
          <a:noFill/>
        </p:spPr>
        <p:txBody>
          <a:bodyPr wrap="none" rtlCol="0">
            <a:spAutoFit/>
          </a:bodyPr>
          <a:p>
            <a:pPr algn="l"/>
            <a:r>
              <a:rPr lang="zh-CN" altLang="en-US" sz="1400" spc="400">
                <a:solidFill>
                  <a:schemeClr val="tx1">
                    <a:lumMod val="50000"/>
                    <a:lumOff val="50000"/>
                  </a:schemeClr>
                </a:solidFill>
                <a:uFillTx/>
                <a:latin typeface="CHei2GB-Bold-U" panose="020B0804060101010104" charset="-122"/>
                <a:ea typeface="CHei2GB-Bold-U" panose="020B0804060101010104" charset="-122"/>
              </a:rPr>
              <a:t>WORK REPORT</a:t>
            </a:r>
            <a:endParaRPr lang="zh-CN" altLang="en-US" sz="1400" spc="400">
              <a:solidFill>
                <a:schemeClr val="tx1">
                  <a:lumMod val="50000"/>
                  <a:lumOff val="50000"/>
                </a:schemeClr>
              </a:solidFill>
              <a:uFillTx/>
              <a:latin typeface="CHei2GB-Bold-U" panose="020B0804060101010104" charset="-122"/>
              <a:ea typeface="CHei2GB-Bold-U" panose="020B0804060101010104" charset="-122"/>
            </a:endParaRPr>
          </a:p>
        </p:txBody>
      </p:sp>
      <p:grpSp>
        <p:nvGrpSpPr>
          <p:cNvPr id="2" name="组合 1"/>
          <p:cNvGrpSpPr/>
          <p:nvPr/>
        </p:nvGrpSpPr>
        <p:grpSpPr>
          <a:xfrm rot="0">
            <a:off x="7548880" y="-744220"/>
            <a:ext cx="6538595" cy="377761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 name="组合 2"/>
          <p:cNvGrpSpPr/>
          <p:nvPr/>
        </p:nvGrpSpPr>
        <p:grpSpPr>
          <a:xfrm rot="0" flipH="1" flipV="1">
            <a:off x="-1949450" y="3925570"/>
            <a:ext cx="6538595" cy="377761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210" y="660"/>
              <a:ext cx="6257" cy="24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024" y="554"/>
              <a:ext cx="6028"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7" name="组合 76"/>
          <p:cNvGrpSpPr/>
          <p:nvPr/>
        </p:nvGrpSpPr>
        <p:grpSpPr>
          <a:xfrm>
            <a:off x="4304665" y="-6913880"/>
            <a:ext cx="7241540" cy="4183380"/>
            <a:chOff x="11139" y="-1533"/>
            <a:chExt cx="11404" cy="6588"/>
          </a:xfrm>
        </p:grpSpPr>
        <p:sp>
          <p:nvSpPr>
            <p:cNvPr id="78" name="圆角矩形 77"/>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圆角矩形 78"/>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圆角矩形 79"/>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圆角矩形 80"/>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圆角矩形 81"/>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圆角矩形 82"/>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圆角矩形 83"/>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圆角矩形 84"/>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圆角矩形 85"/>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圆角矩形 86"/>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圆角矩形 87"/>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圆角矩形 88"/>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椭圆 90"/>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圆角矩形 95"/>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圆角矩形 96"/>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圆角矩形 97"/>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圆角矩形 98"/>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圆角矩形 100"/>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圆角矩形 101"/>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3463290" y="643890"/>
            <a:ext cx="5346065" cy="5353685"/>
            <a:chOff x="8639" y="1082"/>
            <a:chExt cx="8419" cy="8431"/>
          </a:xfrm>
        </p:grpSpPr>
        <p:sp>
          <p:nvSpPr>
            <p:cNvPr id="6" name="任意多边形 5"/>
            <p:cNvSpPr/>
            <p:nvPr/>
          </p:nvSpPr>
          <p:spPr>
            <a:xfrm rot="8100000" flipH="1">
              <a:off x="11555" y="6555"/>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7" name="任意多边形 6"/>
            <p:cNvSpPr/>
            <p:nvPr/>
          </p:nvSpPr>
          <p:spPr>
            <a:xfrm rot="2700000" flipH="1">
              <a:off x="14958" y="4362"/>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nvGrpSpPr>
            <p:cNvPr id="8" name="组合 7"/>
            <p:cNvGrpSpPr/>
            <p:nvPr/>
          </p:nvGrpSpPr>
          <p:grpSpPr>
            <a:xfrm rot="16200000">
              <a:off x="8245" y="4539"/>
              <a:ext cx="3746" cy="2958"/>
              <a:chOff x="12509" y="2173"/>
              <a:chExt cx="3746" cy="2958"/>
            </a:xfrm>
            <a:solidFill>
              <a:srgbClr val="B99A95"/>
            </a:solidFill>
          </p:grpSpPr>
          <p:sp>
            <p:nvSpPr>
              <p:cNvPr id="9" name="任意多边形 8"/>
              <p:cNvSpPr/>
              <p:nvPr/>
            </p:nvSpPr>
            <p:spPr>
              <a:xfrm rot="18900000" flipH="1">
                <a:off x="15013" y="2173"/>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0" name="任意多边形 9"/>
              <p:cNvSpPr/>
              <p:nvPr/>
            </p:nvSpPr>
            <p:spPr>
              <a:xfrm rot="13500000">
                <a:off x="13311" y="2100"/>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grpSp>
          <p:nvGrpSpPr>
            <p:cNvPr id="13" name="组合 12"/>
            <p:cNvGrpSpPr/>
            <p:nvPr/>
          </p:nvGrpSpPr>
          <p:grpSpPr>
            <a:xfrm>
              <a:off x="10397" y="1082"/>
              <a:ext cx="3746" cy="2958"/>
              <a:chOff x="12509" y="2173"/>
              <a:chExt cx="3746" cy="2958"/>
            </a:xfrm>
          </p:grpSpPr>
          <p:sp>
            <p:nvSpPr>
              <p:cNvPr id="14" name="任意多边形 13"/>
              <p:cNvSpPr/>
              <p:nvPr/>
            </p:nvSpPr>
            <p:spPr>
              <a:xfrm rot="18900000" flipH="1">
                <a:off x="15013" y="2173"/>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5" name="任意多边形 14"/>
              <p:cNvSpPr/>
              <p:nvPr/>
            </p:nvSpPr>
            <p:spPr>
              <a:xfrm rot="13500000">
                <a:off x="13311" y="2100"/>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sp>
          <p:nvSpPr>
            <p:cNvPr id="34" name="任意多边形 33"/>
            <p:cNvSpPr/>
            <p:nvPr/>
          </p:nvSpPr>
          <p:spPr>
            <a:xfrm rot="18900000">
              <a:off x="14462" y="2716"/>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35" name="任意多边形 34"/>
            <p:cNvSpPr/>
            <p:nvPr/>
          </p:nvSpPr>
          <p:spPr>
            <a:xfrm rot="2700000">
              <a:off x="12632" y="6116"/>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pic>
          <p:nvPicPr>
            <p:cNvPr id="40" name="图片 15" descr="C:\Users\Administrator\Desktop\网址.svg网址"/>
            <p:cNvPicPr>
              <a:picLocks noChangeAspect="1"/>
            </p:cNvPicPr>
            <p:nvPr/>
          </p:nvPicPr>
          <p:blipFill>
            <a:blip r:embed="rId1"/>
            <a:srcRect/>
            <a:stretch>
              <a:fillRect/>
            </a:stretch>
          </p:blipFill>
          <p:spPr>
            <a:xfrm>
              <a:off x="11092" y="2925"/>
              <a:ext cx="838" cy="838"/>
            </a:xfrm>
            <a:prstGeom prst="rect">
              <a:avLst/>
            </a:prstGeom>
          </p:spPr>
        </p:pic>
        <p:sp>
          <p:nvSpPr>
            <p:cNvPr id="41" name="任意多边形 40"/>
            <p:cNvSpPr/>
            <p:nvPr/>
          </p:nvSpPr>
          <p:spPr>
            <a:xfrm>
              <a:off x="10639" y="6549"/>
              <a:ext cx="703" cy="5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42" name="任意多边形 41"/>
            <p:cNvSpPr/>
            <p:nvPr/>
          </p:nvSpPr>
          <p:spPr>
            <a:xfrm rot="2700000">
              <a:off x="14235" y="3281"/>
              <a:ext cx="925" cy="88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76" name="任意多边形 75"/>
            <p:cNvSpPr/>
            <p:nvPr/>
          </p:nvSpPr>
          <p:spPr>
            <a:xfrm>
              <a:off x="13866" y="6714"/>
              <a:ext cx="798" cy="79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449" h="2449">
                  <a:moveTo>
                    <a:pt x="1" y="1224"/>
                  </a:moveTo>
                  <a:lnTo>
                    <a:pt x="0" y="1191"/>
                  </a:lnTo>
                  <a:cubicBezTo>
                    <a:pt x="-20" y="520"/>
                    <a:pt x="657" y="-16"/>
                    <a:pt x="1195" y="0"/>
                  </a:cubicBezTo>
                  <a:lnTo>
                    <a:pt x="1224" y="1"/>
                  </a:lnTo>
                  <a:lnTo>
                    <a:pt x="1257" y="0"/>
                  </a:lnTo>
                  <a:cubicBezTo>
                    <a:pt x="1928" y="-20"/>
                    <a:pt x="2464" y="657"/>
                    <a:pt x="2448" y="1195"/>
                  </a:cubicBezTo>
                  <a:lnTo>
                    <a:pt x="2447" y="1224"/>
                  </a:lnTo>
                  <a:lnTo>
                    <a:pt x="2448" y="1257"/>
                  </a:lnTo>
                  <a:cubicBezTo>
                    <a:pt x="2468" y="1928"/>
                    <a:pt x="1791" y="2464"/>
                    <a:pt x="1253" y="2448"/>
                  </a:cubicBezTo>
                  <a:lnTo>
                    <a:pt x="1224" y="2447"/>
                  </a:lnTo>
                  <a:lnTo>
                    <a:pt x="1191" y="2448"/>
                  </a:lnTo>
                  <a:cubicBezTo>
                    <a:pt x="520" y="2468"/>
                    <a:pt x="-16" y="1791"/>
                    <a:pt x="0" y="1253"/>
                  </a:cubicBezTo>
                  <a:lnTo>
                    <a:pt x="1" y="1224"/>
                  </a:lnTo>
                  <a:close/>
                  <a:moveTo>
                    <a:pt x="192" y="1224"/>
                  </a:moveTo>
                  <a:lnTo>
                    <a:pt x="191" y="1197"/>
                  </a:lnTo>
                  <a:cubicBezTo>
                    <a:pt x="175" y="630"/>
                    <a:pt x="745" y="178"/>
                    <a:pt x="1199" y="192"/>
                  </a:cubicBezTo>
                  <a:lnTo>
                    <a:pt x="1224" y="192"/>
                  </a:lnTo>
                  <a:lnTo>
                    <a:pt x="1251" y="191"/>
                  </a:lnTo>
                  <a:cubicBezTo>
                    <a:pt x="1818" y="175"/>
                    <a:pt x="2270" y="745"/>
                    <a:pt x="2256" y="1199"/>
                  </a:cubicBezTo>
                  <a:lnTo>
                    <a:pt x="2256" y="1224"/>
                  </a:lnTo>
                  <a:lnTo>
                    <a:pt x="2256" y="1251"/>
                  </a:lnTo>
                  <a:cubicBezTo>
                    <a:pt x="2273" y="1499"/>
                    <a:pt x="2109" y="1792"/>
                    <a:pt x="1996" y="1907"/>
                  </a:cubicBezTo>
                  <a:cubicBezTo>
                    <a:pt x="1959" y="1659"/>
                    <a:pt x="1710" y="1285"/>
                    <a:pt x="1514" y="1198"/>
                  </a:cubicBezTo>
                  <a:cubicBezTo>
                    <a:pt x="1618" y="1126"/>
                    <a:pt x="1701" y="963"/>
                    <a:pt x="1694" y="843"/>
                  </a:cubicBezTo>
                  <a:lnTo>
                    <a:pt x="1694" y="830"/>
                  </a:lnTo>
                  <a:lnTo>
                    <a:pt x="1694" y="819"/>
                  </a:lnTo>
                  <a:cubicBezTo>
                    <a:pt x="1702" y="586"/>
                    <a:pt x="1467" y="353"/>
                    <a:pt x="1237" y="360"/>
                  </a:cubicBezTo>
                  <a:lnTo>
                    <a:pt x="1224" y="361"/>
                  </a:lnTo>
                  <a:lnTo>
                    <a:pt x="1213" y="360"/>
                  </a:lnTo>
                  <a:cubicBezTo>
                    <a:pt x="980" y="353"/>
                    <a:pt x="747" y="587"/>
                    <a:pt x="754" y="818"/>
                  </a:cubicBezTo>
                  <a:lnTo>
                    <a:pt x="755" y="830"/>
                  </a:lnTo>
                  <a:lnTo>
                    <a:pt x="754" y="842"/>
                  </a:lnTo>
                  <a:cubicBezTo>
                    <a:pt x="746" y="977"/>
                    <a:pt x="852" y="1141"/>
                    <a:pt x="940" y="1204"/>
                  </a:cubicBezTo>
                  <a:cubicBezTo>
                    <a:pt x="732" y="1295"/>
                    <a:pt x="487" y="1644"/>
                    <a:pt x="451" y="1904"/>
                  </a:cubicBezTo>
                  <a:cubicBezTo>
                    <a:pt x="298" y="1749"/>
                    <a:pt x="180" y="1434"/>
                    <a:pt x="192" y="1249"/>
                  </a:cubicBezTo>
                  <a:lnTo>
                    <a:pt x="192" y="1224"/>
                  </a:lnTo>
                  <a:close/>
                  <a:moveTo>
                    <a:pt x="1856" y="2037"/>
                  </a:moveTo>
                  <a:cubicBezTo>
                    <a:pt x="1727" y="2154"/>
                    <a:pt x="1412" y="2272"/>
                    <a:pt x="1249" y="2256"/>
                  </a:cubicBezTo>
                  <a:lnTo>
                    <a:pt x="1224" y="2256"/>
                  </a:lnTo>
                  <a:lnTo>
                    <a:pt x="1197" y="2256"/>
                  </a:lnTo>
                  <a:cubicBezTo>
                    <a:pt x="973" y="2268"/>
                    <a:pt x="713" y="2142"/>
                    <a:pt x="593" y="2039"/>
                  </a:cubicBezTo>
                  <a:cubicBezTo>
                    <a:pt x="616" y="1678"/>
                    <a:pt x="939" y="1300"/>
                    <a:pt x="1194" y="1318"/>
                  </a:cubicBezTo>
                  <a:lnTo>
                    <a:pt x="1209" y="1318"/>
                  </a:lnTo>
                  <a:lnTo>
                    <a:pt x="1224" y="1318"/>
                  </a:lnTo>
                  <a:lnTo>
                    <a:pt x="1241" y="1318"/>
                  </a:lnTo>
                  <a:lnTo>
                    <a:pt x="1256" y="1317"/>
                  </a:lnTo>
                  <a:lnTo>
                    <a:pt x="1270" y="1317"/>
                  </a:lnTo>
                  <a:cubicBezTo>
                    <a:pt x="1551" y="1306"/>
                    <a:pt x="1835" y="1738"/>
                    <a:pt x="1856" y="2037"/>
                  </a:cubicBezTo>
                  <a:close/>
                  <a:moveTo>
                    <a:pt x="939" y="830"/>
                  </a:moveTo>
                  <a:lnTo>
                    <a:pt x="939" y="823"/>
                  </a:lnTo>
                  <a:cubicBezTo>
                    <a:pt x="935" y="666"/>
                    <a:pt x="1092" y="542"/>
                    <a:pt x="1217" y="545"/>
                  </a:cubicBezTo>
                  <a:lnTo>
                    <a:pt x="1224" y="545"/>
                  </a:lnTo>
                  <a:lnTo>
                    <a:pt x="1232" y="545"/>
                  </a:lnTo>
                  <a:cubicBezTo>
                    <a:pt x="1388" y="541"/>
                    <a:pt x="1513" y="698"/>
                    <a:pt x="1509" y="823"/>
                  </a:cubicBezTo>
                  <a:lnTo>
                    <a:pt x="1509" y="830"/>
                  </a:lnTo>
                  <a:lnTo>
                    <a:pt x="1509" y="838"/>
                  </a:lnTo>
                  <a:cubicBezTo>
                    <a:pt x="1514" y="994"/>
                    <a:pt x="1356" y="1119"/>
                    <a:pt x="1231" y="1115"/>
                  </a:cubicBezTo>
                  <a:lnTo>
                    <a:pt x="1224" y="1115"/>
                  </a:lnTo>
                  <a:lnTo>
                    <a:pt x="1217" y="1115"/>
                  </a:lnTo>
                  <a:cubicBezTo>
                    <a:pt x="1060" y="1120"/>
                    <a:pt x="936" y="962"/>
                    <a:pt x="939" y="837"/>
                  </a:cubicBezTo>
                  <a:lnTo>
                    <a:pt x="939" y="8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grpSp>
        <p:nvGrpSpPr>
          <p:cNvPr id="81" name="组合 80"/>
          <p:cNvGrpSpPr/>
          <p:nvPr/>
        </p:nvGrpSpPr>
        <p:grpSpPr>
          <a:xfrm>
            <a:off x="8382635" y="1750695"/>
            <a:ext cx="2291736" cy="953770"/>
            <a:chOff x="3490" y="6405"/>
            <a:chExt cx="1956" cy="1756"/>
          </a:xfrm>
        </p:grpSpPr>
        <p:sp>
          <p:nvSpPr>
            <p:cNvPr id="82"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83" name="文本框 82"/>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grpSp>
        <p:nvGrpSpPr>
          <p:cNvPr id="84" name="组合 83"/>
          <p:cNvGrpSpPr/>
          <p:nvPr/>
        </p:nvGrpSpPr>
        <p:grpSpPr>
          <a:xfrm>
            <a:off x="1549400" y="4696460"/>
            <a:ext cx="2291736" cy="953770"/>
            <a:chOff x="3490" y="6405"/>
            <a:chExt cx="1956" cy="1756"/>
          </a:xfrm>
        </p:grpSpPr>
        <p:sp>
          <p:nvSpPr>
            <p:cNvPr id="85"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86" name="文本框 85"/>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grpSp>
        <p:nvGrpSpPr>
          <p:cNvPr id="87" name="组合 86"/>
          <p:cNvGrpSpPr/>
          <p:nvPr/>
        </p:nvGrpSpPr>
        <p:grpSpPr>
          <a:xfrm>
            <a:off x="1676400" y="1750695"/>
            <a:ext cx="2291736" cy="953770"/>
            <a:chOff x="3490" y="6405"/>
            <a:chExt cx="1956" cy="1756"/>
          </a:xfrm>
        </p:grpSpPr>
        <p:sp>
          <p:nvSpPr>
            <p:cNvPr id="88"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89" name="文本框 88"/>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grpSp>
        <p:nvGrpSpPr>
          <p:cNvPr id="90" name="组合 89"/>
          <p:cNvGrpSpPr/>
          <p:nvPr/>
        </p:nvGrpSpPr>
        <p:grpSpPr>
          <a:xfrm>
            <a:off x="8382635" y="4696460"/>
            <a:ext cx="2291736" cy="953770"/>
            <a:chOff x="3490" y="6405"/>
            <a:chExt cx="1956" cy="1756"/>
          </a:xfrm>
        </p:grpSpPr>
        <p:sp>
          <p:nvSpPr>
            <p:cNvPr id="91"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92" name="文本框 91"/>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图表 3"/>
          <p:cNvGraphicFramePr/>
          <p:nvPr/>
        </p:nvGraphicFramePr>
        <p:xfrm>
          <a:off x="485775" y="1548130"/>
          <a:ext cx="5862320" cy="4396740"/>
        </p:xfrm>
        <a:graphic>
          <a:graphicData uri="http://schemas.openxmlformats.org/drawingml/2006/chart">
            <c:chart xmlns:c="http://schemas.openxmlformats.org/drawingml/2006/chart" xmlns:r="http://schemas.openxmlformats.org/officeDocument/2006/relationships" r:id="rId1"/>
          </a:graphicData>
        </a:graphic>
      </p:graphicFrame>
      <p:sp>
        <p:nvSpPr>
          <p:cNvPr id="6" name="椭圆 5"/>
          <p:cNvSpPr/>
          <p:nvPr/>
        </p:nvSpPr>
        <p:spPr>
          <a:xfrm>
            <a:off x="6296025" y="1582420"/>
            <a:ext cx="778510" cy="77851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6295390" y="2823210"/>
            <a:ext cx="778510" cy="77851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6294755" y="4064000"/>
            <a:ext cx="778510" cy="778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Content Placeholder 2"/>
          <p:cNvSpPr txBox="1"/>
          <p:nvPr/>
        </p:nvSpPr>
        <p:spPr bwMode="auto">
          <a:xfrm>
            <a:off x="7146925" y="1544955"/>
            <a:ext cx="3846195" cy="78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单击此处添加文本单击此处添加文本单击此处添加文本单击此处添加文本单击此处添加文本</a:t>
            </a: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9" name="任意多边形 8"/>
          <p:cNvSpPr/>
          <p:nvPr/>
        </p:nvSpPr>
        <p:spPr>
          <a:xfrm>
            <a:off x="6452553" y="1738948"/>
            <a:ext cx="465455" cy="4654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0" name="任意多边形 9"/>
          <p:cNvSpPr/>
          <p:nvPr/>
        </p:nvSpPr>
        <p:spPr>
          <a:xfrm>
            <a:off x="6473508" y="3013710"/>
            <a:ext cx="422275" cy="39751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34" name="任意多边形 33"/>
          <p:cNvSpPr/>
          <p:nvPr/>
        </p:nvSpPr>
        <p:spPr>
          <a:xfrm>
            <a:off x="6495098" y="4261485"/>
            <a:ext cx="377825" cy="38354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23" h="5585">
                <a:moveTo>
                  <a:pt x="1" y="921"/>
                </a:moveTo>
                <a:lnTo>
                  <a:pt x="0" y="896"/>
                </a:lnTo>
                <a:lnTo>
                  <a:pt x="0" y="872"/>
                </a:lnTo>
                <a:cubicBezTo>
                  <a:pt x="-11" y="378"/>
                  <a:pt x="526" y="-11"/>
                  <a:pt x="880" y="0"/>
                </a:cubicBezTo>
                <a:lnTo>
                  <a:pt x="899" y="0"/>
                </a:lnTo>
                <a:lnTo>
                  <a:pt x="921" y="1"/>
                </a:lnTo>
                <a:lnTo>
                  <a:pt x="3035" y="1"/>
                </a:lnTo>
                <a:lnTo>
                  <a:pt x="3035" y="660"/>
                </a:lnTo>
                <a:lnTo>
                  <a:pt x="1063" y="660"/>
                </a:lnTo>
                <a:lnTo>
                  <a:pt x="1053" y="660"/>
                </a:lnTo>
                <a:lnTo>
                  <a:pt x="1043" y="660"/>
                </a:lnTo>
                <a:cubicBezTo>
                  <a:pt x="844" y="654"/>
                  <a:pt x="648" y="873"/>
                  <a:pt x="654" y="1049"/>
                </a:cubicBezTo>
                <a:lnTo>
                  <a:pt x="654" y="1058"/>
                </a:lnTo>
                <a:lnTo>
                  <a:pt x="654" y="1069"/>
                </a:lnTo>
                <a:lnTo>
                  <a:pt x="654" y="4515"/>
                </a:lnTo>
                <a:lnTo>
                  <a:pt x="654" y="4525"/>
                </a:lnTo>
                <a:lnTo>
                  <a:pt x="654" y="4535"/>
                </a:lnTo>
                <a:cubicBezTo>
                  <a:pt x="647" y="4734"/>
                  <a:pt x="867" y="4931"/>
                  <a:pt x="1042" y="4925"/>
                </a:cubicBezTo>
                <a:lnTo>
                  <a:pt x="1052" y="4925"/>
                </a:lnTo>
                <a:lnTo>
                  <a:pt x="1063" y="4924"/>
                </a:lnTo>
                <a:lnTo>
                  <a:pt x="4460" y="4924"/>
                </a:lnTo>
                <a:lnTo>
                  <a:pt x="4470" y="4924"/>
                </a:lnTo>
                <a:lnTo>
                  <a:pt x="4480" y="4925"/>
                </a:lnTo>
                <a:cubicBezTo>
                  <a:pt x="4679" y="4931"/>
                  <a:pt x="4875" y="4711"/>
                  <a:pt x="4869" y="4536"/>
                </a:cubicBezTo>
                <a:lnTo>
                  <a:pt x="4869" y="4526"/>
                </a:lnTo>
                <a:lnTo>
                  <a:pt x="4869" y="4515"/>
                </a:lnTo>
                <a:lnTo>
                  <a:pt x="4869" y="2423"/>
                </a:lnTo>
                <a:lnTo>
                  <a:pt x="5522" y="2423"/>
                </a:lnTo>
                <a:lnTo>
                  <a:pt x="5522" y="4664"/>
                </a:lnTo>
                <a:lnTo>
                  <a:pt x="5523" y="4688"/>
                </a:lnTo>
                <a:lnTo>
                  <a:pt x="5523" y="4712"/>
                </a:lnTo>
                <a:cubicBezTo>
                  <a:pt x="5534" y="5207"/>
                  <a:pt x="4997" y="5596"/>
                  <a:pt x="4643" y="5585"/>
                </a:cubicBezTo>
                <a:lnTo>
                  <a:pt x="4624" y="5584"/>
                </a:lnTo>
                <a:lnTo>
                  <a:pt x="4602" y="5584"/>
                </a:lnTo>
                <a:lnTo>
                  <a:pt x="921" y="5584"/>
                </a:lnTo>
                <a:lnTo>
                  <a:pt x="896" y="5585"/>
                </a:lnTo>
                <a:lnTo>
                  <a:pt x="872" y="5585"/>
                </a:lnTo>
                <a:cubicBezTo>
                  <a:pt x="378" y="5596"/>
                  <a:pt x="-11" y="5059"/>
                  <a:pt x="0" y="4705"/>
                </a:cubicBezTo>
                <a:lnTo>
                  <a:pt x="0" y="4686"/>
                </a:lnTo>
                <a:lnTo>
                  <a:pt x="1" y="4664"/>
                </a:lnTo>
                <a:lnTo>
                  <a:pt x="1" y="921"/>
                </a:lnTo>
                <a:close/>
                <a:moveTo>
                  <a:pt x="2404" y="2822"/>
                </a:moveTo>
                <a:lnTo>
                  <a:pt x="2404" y="3113"/>
                </a:lnTo>
                <a:lnTo>
                  <a:pt x="2708" y="3113"/>
                </a:lnTo>
                <a:lnTo>
                  <a:pt x="4747" y="1073"/>
                </a:lnTo>
                <a:lnTo>
                  <a:pt x="4450" y="776"/>
                </a:lnTo>
                <a:lnTo>
                  <a:pt x="2404" y="2822"/>
                </a:lnTo>
                <a:close/>
                <a:moveTo>
                  <a:pt x="2949" y="3719"/>
                </a:moveTo>
                <a:lnTo>
                  <a:pt x="2949" y="3727"/>
                </a:lnTo>
                <a:lnTo>
                  <a:pt x="1799" y="3727"/>
                </a:lnTo>
                <a:lnTo>
                  <a:pt x="1799" y="2698"/>
                </a:lnTo>
                <a:lnTo>
                  <a:pt x="1799" y="2698"/>
                </a:lnTo>
                <a:lnTo>
                  <a:pt x="1799" y="2698"/>
                </a:lnTo>
                <a:cubicBezTo>
                  <a:pt x="1799" y="2699"/>
                  <a:pt x="1797" y="2663"/>
                  <a:pt x="1797" y="2656"/>
                </a:cubicBezTo>
                <a:lnTo>
                  <a:pt x="1797" y="2655"/>
                </a:lnTo>
                <a:lnTo>
                  <a:pt x="1797" y="2655"/>
                </a:lnTo>
                <a:lnTo>
                  <a:pt x="1797" y="2655"/>
                </a:lnTo>
                <a:lnTo>
                  <a:pt x="1797" y="2654"/>
                </a:lnTo>
                <a:lnTo>
                  <a:pt x="1797" y="2654"/>
                </a:lnTo>
                <a:lnTo>
                  <a:pt x="1797" y="2654"/>
                </a:lnTo>
                <a:lnTo>
                  <a:pt x="1797" y="2654"/>
                </a:lnTo>
                <a:lnTo>
                  <a:pt x="1797" y="2654"/>
                </a:lnTo>
                <a:lnTo>
                  <a:pt x="1797" y="2654"/>
                </a:lnTo>
                <a:lnTo>
                  <a:pt x="1798" y="2643"/>
                </a:lnTo>
                <a:lnTo>
                  <a:pt x="1798" y="2633"/>
                </a:lnTo>
                <a:lnTo>
                  <a:pt x="1799" y="2622"/>
                </a:lnTo>
                <a:lnTo>
                  <a:pt x="1799" y="2619"/>
                </a:lnTo>
                <a:lnTo>
                  <a:pt x="1799" y="2568"/>
                </a:lnTo>
                <a:lnTo>
                  <a:pt x="1807" y="2568"/>
                </a:lnTo>
                <a:cubicBezTo>
                  <a:pt x="1817" y="2489"/>
                  <a:pt x="1880" y="2387"/>
                  <a:pt x="1922" y="2352"/>
                </a:cubicBezTo>
                <a:lnTo>
                  <a:pt x="4149" y="125"/>
                </a:lnTo>
                <a:cubicBezTo>
                  <a:pt x="4222" y="37"/>
                  <a:pt x="4365" y="-2"/>
                  <a:pt x="4444" y="0"/>
                </a:cubicBezTo>
                <a:lnTo>
                  <a:pt x="4449" y="0"/>
                </a:lnTo>
                <a:lnTo>
                  <a:pt x="4453" y="0"/>
                </a:lnTo>
                <a:lnTo>
                  <a:pt x="4458" y="0"/>
                </a:lnTo>
                <a:lnTo>
                  <a:pt x="4464" y="0"/>
                </a:lnTo>
                <a:cubicBezTo>
                  <a:pt x="4574" y="-2"/>
                  <a:pt x="4705" y="66"/>
                  <a:pt x="4755" y="125"/>
                </a:cubicBezTo>
                <a:lnTo>
                  <a:pt x="5399" y="769"/>
                </a:lnTo>
                <a:cubicBezTo>
                  <a:pt x="5486" y="842"/>
                  <a:pt x="5525" y="984"/>
                  <a:pt x="5523" y="1063"/>
                </a:cubicBezTo>
                <a:lnTo>
                  <a:pt x="5523" y="1068"/>
                </a:lnTo>
                <a:lnTo>
                  <a:pt x="5523" y="1072"/>
                </a:lnTo>
                <a:lnTo>
                  <a:pt x="5523" y="1077"/>
                </a:lnTo>
                <a:lnTo>
                  <a:pt x="5523" y="1083"/>
                </a:lnTo>
                <a:cubicBezTo>
                  <a:pt x="5525" y="1193"/>
                  <a:pt x="5457" y="1324"/>
                  <a:pt x="5398" y="1374"/>
                </a:cubicBezTo>
                <a:lnTo>
                  <a:pt x="3171" y="3602"/>
                </a:lnTo>
                <a:cubicBezTo>
                  <a:pt x="3117" y="3670"/>
                  <a:pt x="2992" y="3715"/>
                  <a:pt x="2949" y="37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35" name="Content Placeholder 2"/>
          <p:cNvSpPr txBox="1"/>
          <p:nvPr/>
        </p:nvSpPr>
        <p:spPr bwMode="auto">
          <a:xfrm>
            <a:off x="7146925" y="2795905"/>
            <a:ext cx="3846195" cy="78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单击此处添加文本单击此处添加文本单击此处添加文本单击此处添加文本单击此处添加文本</a:t>
            </a: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36" name="Content Placeholder 2"/>
          <p:cNvSpPr txBox="1"/>
          <p:nvPr/>
        </p:nvSpPr>
        <p:spPr bwMode="auto">
          <a:xfrm>
            <a:off x="7146925" y="4060825"/>
            <a:ext cx="3846195" cy="78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单击此处添加文本单击此处添加文本单击此处添加文本单击此处添加文本单击此处添加文本</a:t>
            </a: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 name="组合 19"/>
          <p:cNvGrpSpPr/>
          <p:nvPr/>
        </p:nvGrpSpPr>
        <p:grpSpPr>
          <a:xfrm>
            <a:off x="475615" y="1455420"/>
            <a:ext cx="4788535" cy="1249116"/>
            <a:chOff x="1639" y="2762"/>
            <a:chExt cx="7541" cy="1967"/>
          </a:xfrm>
        </p:grpSpPr>
        <p:grpSp>
          <p:nvGrpSpPr>
            <p:cNvPr id="15" name="组合 14"/>
            <p:cNvGrpSpPr/>
            <p:nvPr/>
          </p:nvGrpSpPr>
          <p:grpSpPr>
            <a:xfrm>
              <a:off x="1639" y="2762"/>
              <a:ext cx="7541" cy="1967"/>
              <a:chOff x="5126" y="3961"/>
              <a:chExt cx="7541" cy="1967"/>
            </a:xfrm>
          </p:grpSpPr>
          <p:sp>
            <p:nvSpPr>
              <p:cNvPr id="7" name="任意多边形 6"/>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4" name="组合 13"/>
              <p:cNvGrpSpPr/>
              <p:nvPr/>
            </p:nvGrpSpPr>
            <p:grpSpPr>
              <a:xfrm>
                <a:off x="5126" y="3961"/>
                <a:ext cx="2253" cy="1967"/>
                <a:chOff x="10654" y="5936"/>
                <a:chExt cx="2027" cy="1770"/>
              </a:xfrm>
            </p:grpSpPr>
            <p:sp>
              <p:nvSpPr>
                <p:cNvPr id="12" name="矩形 11"/>
                <p:cNvSpPr/>
                <p:nvPr/>
              </p:nvSpPr>
              <p:spPr>
                <a:xfrm>
                  <a:off x="10654" y="5936"/>
                  <a:ext cx="1375"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等腰三角形 12"/>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6"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17" name="文本框 16"/>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19" name="文本框 18"/>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01</a:t>
              </a:r>
              <a:endParaRPr lang="en-US" altLang="zh-CN" sz="5000">
                <a:solidFill>
                  <a:schemeClr val="bg1"/>
                </a:solidFill>
                <a:latin typeface="DIN Black" charset="0"/>
                <a:ea typeface="+mj-ea"/>
                <a:cs typeface="DIN Black" charset="0"/>
                <a:sym typeface="+mn-ea"/>
              </a:endParaRPr>
            </a:p>
          </p:txBody>
        </p:sp>
      </p:grpSp>
      <p:grpSp>
        <p:nvGrpSpPr>
          <p:cNvPr id="21" name="组合 20"/>
          <p:cNvGrpSpPr/>
          <p:nvPr/>
        </p:nvGrpSpPr>
        <p:grpSpPr>
          <a:xfrm>
            <a:off x="474980" y="3001645"/>
            <a:ext cx="4788535" cy="1248410"/>
            <a:chOff x="1639" y="2762"/>
            <a:chExt cx="7541" cy="1966"/>
          </a:xfrm>
        </p:grpSpPr>
        <p:grpSp>
          <p:nvGrpSpPr>
            <p:cNvPr id="22" name="组合 21"/>
            <p:cNvGrpSpPr/>
            <p:nvPr/>
          </p:nvGrpSpPr>
          <p:grpSpPr>
            <a:xfrm>
              <a:off x="1639" y="2762"/>
              <a:ext cx="7541" cy="1966"/>
              <a:chOff x="5126" y="3961"/>
              <a:chExt cx="7541" cy="1966"/>
            </a:xfrm>
          </p:grpSpPr>
          <p:sp>
            <p:nvSpPr>
              <p:cNvPr id="23" name="任意多边形 22"/>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24" name="组合 23"/>
              <p:cNvGrpSpPr/>
              <p:nvPr/>
            </p:nvGrpSpPr>
            <p:grpSpPr>
              <a:xfrm>
                <a:off x="5126" y="3961"/>
                <a:ext cx="2252" cy="1966"/>
                <a:chOff x="10654" y="5936"/>
                <a:chExt cx="2026" cy="1769"/>
              </a:xfrm>
            </p:grpSpPr>
            <p:sp>
              <p:nvSpPr>
                <p:cNvPr id="25" name="矩形 24"/>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等腰三角形 25"/>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7"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28" name="文本框 27"/>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29" name="文本框 28"/>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02</a:t>
              </a:r>
              <a:endParaRPr lang="en-US" altLang="zh-CN" sz="5000">
                <a:solidFill>
                  <a:schemeClr val="bg1"/>
                </a:solidFill>
                <a:latin typeface="DIN Black" charset="0"/>
                <a:ea typeface="+mj-ea"/>
                <a:cs typeface="DIN Black" charset="0"/>
                <a:sym typeface="+mn-ea"/>
              </a:endParaRPr>
            </a:p>
          </p:txBody>
        </p:sp>
      </p:grpSp>
      <p:grpSp>
        <p:nvGrpSpPr>
          <p:cNvPr id="30" name="组合 29"/>
          <p:cNvGrpSpPr/>
          <p:nvPr/>
        </p:nvGrpSpPr>
        <p:grpSpPr>
          <a:xfrm>
            <a:off x="474345" y="4547870"/>
            <a:ext cx="4788535" cy="1248410"/>
            <a:chOff x="1639" y="2762"/>
            <a:chExt cx="7541" cy="1966"/>
          </a:xfrm>
        </p:grpSpPr>
        <p:grpSp>
          <p:nvGrpSpPr>
            <p:cNvPr id="31" name="组合 30"/>
            <p:cNvGrpSpPr/>
            <p:nvPr/>
          </p:nvGrpSpPr>
          <p:grpSpPr>
            <a:xfrm>
              <a:off x="1639" y="2762"/>
              <a:ext cx="7541" cy="1966"/>
              <a:chOff x="5126" y="3961"/>
              <a:chExt cx="7541" cy="1966"/>
            </a:xfrm>
          </p:grpSpPr>
          <p:sp>
            <p:nvSpPr>
              <p:cNvPr id="32" name="任意多边形 31"/>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33" name="组合 32"/>
              <p:cNvGrpSpPr/>
              <p:nvPr/>
            </p:nvGrpSpPr>
            <p:grpSpPr>
              <a:xfrm>
                <a:off x="5126" y="3961"/>
                <a:ext cx="2252" cy="1966"/>
                <a:chOff x="10654" y="5936"/>
                <a:chExt cx="2026" cy="1769"/>
              </a:xfrm>
            </p:grpSpPr>
            <p:sp>
              <p:nvSpPr>
                <p:cNvPr id="34" name="矩形 33"/>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等腰三角形 34"/>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36"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37" name="文本框 36"/>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38" name="文本框 37"/>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03</a:t>
              </a:r>
              <a:endParaRPr lang="en-US" altLang="zh-CN" sz="5000">
                <a:solidFill>
                  <a:schemeClr val="bg1"/>
                </a:solidFill>
                <a:latin typeface="DIN Black" charset="0"/>
                <a:ea typeface="+mj-ea"/>
                <a:cs typeface="DIN Black" charset="0"/>
                <a:sym typeface="+mn-ea"/>
              </a:endParaRPr>
            </a:p>
          </p:txBody>
        </p:sp>
      </p:grpSp>
      <p:grpSp>
        <p:nvGrpSpPr>
          <p:cNvPr id="39" name="组合 38"/>
          <p:cNvGrpSpPr/>
          <p:nvPr/>
        </p:nvGrpSpPr>
        <p:grpSpPr>
          <a:xfrm>
            <a:off x="6363970" y="1455420"/>
            <a:ext cx="4788535" cy="1248410"/>
            <a:chOff x="1639" y="2762"/>
            <a:chExt cx="7541" cy="1966"/>
          </a:xfrm>
        </p:grpSpPr>
        <p:grpSp>
          <p:nvGrpSpPr>
            <p:cNvPr id="40" name="组合 39"/>
            <p:cNvGrpSpPr/>
            <p:nvPr/>
          </p:nvGrpSpPr>
          <p:grpSpPr>
            <a:xfrm>
              <a:off x="1639" y="2762"/>
              <a:ext cx="7541" cy="1966"/>
              <a:chOff x="5126" y="3961"/>
              <a:chExt cx="7541" cy="1966"/>
            </a:xfrm>
          </p:grpSpPr>
          <p:sp>
            <p:nvSpPr>
              <p:cNvPr id="41" name="任意多边形 40"/>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42" name="组合 41"/>
              <p:cNvGrpSpPr/>
              <p:nvPr/>
            </p:nvGrpSpPr>
            <p:grpSpPr>
              <a:xfrm>
                <a:off x="5126" y="3961"/>
                <a:ext cx="2252" cy="1966"/>
                <a:chOff x="10654" y="5936"/>
                <a:chExt cx="2026" cy="1769"/>
              </a:xfrm>
            </p:grpSpPr>
            <p:sp>
              <p:nvSpPr>
                <p:cNvPr id="43" name="矩形 42"/>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等腰三角形 43"/>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45"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46" name="文本框 45"/>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47" name="文本框 46"/>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04</a:t>
              </a:r>
              <a:endParaRPr lang="en-US" altLang="zh-CN" sz="5000">
                <a:solidFill>
                  <a:schemeClr val="bg1"/>
                </a:solidFill>
                <a:latin typeface="DIN Black" charset="0"/>
                <a:ea typeface="+mj-ea"/>
                <a:cs typeface="DIN Black" charset="0"/>
                <a:sym typeface="+mn-ea"/>
              </a:endParaRPr>
            </a:p>
          </p:txBody>
        </p:sp>
      </p:grpSp>
      <p:grpSp>
        <p:nvGrpSpPr>
          <p:cNvPr id="48" name="组合 47"/>
          <p:cNvGrpSpPr/>
          <p:nvPr/>
        </p:nvGrpSpPr>
        <p:grpSpPr>
          <a:xfrm>
            <a:off x="6363335" y="3001645"/>
            <a:ext cx="4788535" cy="1248410"/>
            <a:chOff x="1639" y="2762"/>
            <a:chExt cx="7541" cy="1966"/>
          </a:xfrm>
        </p:grpSpPr>
        <p:grpSp>
          <p:nvGrpSpPr>
            <p:cNvPr id="49" name="组合 48"/>
            <p:cNvGrpSpPr/>
            <p:nvPr/>
          </p:nvGrpSpPr>
          <p:grpSpPr>
            <a:xfrm>
              <a:off x="1639" y="2762"/>
              <a:ext cx="7541" cy="1966"/>
              <a:chOff x="5126" y="3961"/>
              <a:chExt cx="7541" cy="1966"/>
            </a:xfrm>
          </p:grpSpPr>
          <p:sp>
            <p:nvSpPr>
              <p:cNvPr id="50" name="任意多边形 49"/>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51" name="组合 50"/>
              <p:cNvGrpSpPr/>
              <p:nvPr/>
            </p:nvGrpSpPr>
            <p:grpSpPr>
              <a:xfrm>
                <a:off x="5126" y="3961"/>
                <a:ext cx="2252" cy="1966"/>
                <a:chOff x="10654" y="5936"/>
                <a:chExt cx="2026" cy="1769"/>
              </a:xfrm>
            </p:grpSpPr>
            <p:sp>
              <p:nvSpPr>
                <p:cNvPr id="52" name="矩形 51"/>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等腰三角形 52"/>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54"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55" name="文本框 54"/>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56" name="文本框 55"/>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05</a:t>
              </a:r>
              <a:endParaRPr lang="en-US" altLang="zh-CN" sz="5000">
                <a:solidFill>
                  <a:schemeClr val="bg1"/>
                </a:solidFill>
                <a:latin typeface="DIN Black" charset="0"/>
                <a:ea typeface="+mj-ea"/>
                <a:cs typeface="DIN Black" charset="0"/>
                <a:sym typeface="+mn-ea"/>
              </a:endParaRPr>
            </a:p>
          </p:txBody>
        </p:sp>
      </p:grpSp>
      <p:grpSp>
        <p:nvGrpSpPr>
          <p:cNvPr id="57" name="组合 56"/>
          <p:cNvGrpSpPr/>
          <p:nvPr/>
        </p:nvGrpSpPr>
        <p:grpSpPr>
          <a:xfrm>
            <a:off x="6362700" y="4547870"/>
            <a:ext cx="4788535" cy="1248410"/>
            <a:chOff x="1639" y="2762"/>
            <a:chExt cx="7541" cy="1966"/>
          </a:xfrm>
        </p:grpSpPr>
        <p:grpSp>
          <p:nvGrpSpPr>
            <p:cNvPr id="58" name="组合 57"/>
            <p:cNvGrpSpPr/>
            <p:nvPr/>
          </p:nvGrpSpPr>
          <p:grpSpPr>
            <a:xfrm>
              <a:off x="1639" y="2762"/>
              <a:ext cx="7541" cy="1966"/>
              <a:chOff x="5126" y="3961"/>
              <a:chExt cx="7541" cy="1966"/>
            </a:xfrm>
          </p:grpSpPr>
          <p:sp>
            <p:nvSpPr>
              <p:cNvPr id="59" name="任意多边形 58"/>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60" name="组合 59"/>
              <p:cNvGrpSpPr/>
              <p:nvPr/>
            </p:nvGrpSpPr>
            <p:grpSpPr>
              <a:xfrm>
                <a:off x="5126" y="3961"/>
                <a:ext cx="2252" cy="1966"/>
                <a:chOff x="10654" y="5936"/>
                <a:chExt cx="2026" cy="1769"/>
              </a:xfrm>
            </p:grpSpPr>
            <p:sp>
              <p:nvSpPr>
                <p:cNvPr id="61" name="矩形 60"/>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等腰三角形 61"/>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63"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64" name="文本框 63"/>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65" name="文本框 64"/>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06</a:t>
              </a:r>
              <a:endParaRPr lang="en-US" altLang="zh-CN" sz="5000">
                <a:solidFill>
                  <a:schemeClr val="bg1"/>
                </a:solidFill>
                <a:latin typeface="DIN Black" charset="0"/>
                <a:ea typeface="+mj-ea"/>
                <a:cs typeface="DIN Black" charset="0"/>
                <a:sym typeface="+mn-ea"/>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工作完成情况</a:t>
            </a:r>
            <a:endPar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40" name="文本框 39"/>
          <p:cNvSpPr txBox="1"/>
          <p:nvPr/>
        </p:nvSpPr>
        <p:spPr>
          <a:xfrm>
            <a:off x="407924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1" name="文本框 40"/>
          <p:cNvSpPr txBox="1"/>
          <p:nvPr/>
        </p:nvSpPr>
        <p:spPr>
          <a:xfrm>
            <a:off x="625983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02</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9" name="组合 68"/>
          <p:cNvGrpSpPr/>
          <p:nvPr/>
        </p:nvGrpSpPr>
        <p:grpSpPr>
          <a:xfrm>
            <a:off x="1074420" y="1297305"/>
            <a:ext cx="2628265" cy="5010150"/>
            <a:chOff x="1692" y="2043"/>
            <a:chExt cx="4139" cy="7890"/>
          </a:xfrm>
        </p:grpSpPr>
        <p:sp>
          <p:nvSpPr>
            <p:cNvPr id="4" name="椭圆 3"/>
            <p:cNvSpPr/>
            <p:nvPr/>
          </p:nvSpPr>
          <p:spPr>
            <a:xfrm>
              <a:off x="2020" y="2371"/>
              <a:ext cx="3483" cy="3483"/>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2422" y="2773"/>
              <a:ext cx="2678" cy="26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弧形 7"/>
            <p:cNvSpPr/>
            <p:nvPr/>
          </p:nvSpPr>
          <p:spPr>
            <a:xfrm>
              <a:off x="1692" y="2043"/>
              <a:ext cx="4139" cy="4139"/>
            </a:xfrm>
            <a:prstGeom prst="arc">
              <a:avLst>
                <a:gd name="adj1" fmla="val 10816503"/>
                <a:gd name="adj2" fmla="val 0"/>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弧形 8"/>
            <p:cNvSpPr/>
            <p:nvPr/>
          </p:nvSpPr>
          <p:spPr>
            <a:xfrm flipV="1">
              <a:off x="1692" y="2043"/>
              <a:ext cx="4139" cy="4139"/>
            </a:xfrm>
            <a:prstGeom prst="arc">
              <a:avLst>
                <a:gd name="adj1" fmla="val 10944181"/>
                <a:gd name="adj2" fmla="val 0"/>
              </a:avLst>
            </a:prstGeom>
            <a:ln w="25400" cap="rnd">
              <a:solidFill>
                <a:srgbClr val="8FD7ED"/>
              </a:solidFill>
              <a:prstDash val="solid"/>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8" name="组合 17"/>
            <p:cNvGrpSpPr/>
            <p:nvPr/>
          </p:nvGrpSpPr>
          <p:grpSpPr>
            <a:xfrm>
              <a:off x="1720" y="7293"/>
              <a:ext cx="4083" cy="2640"/>
              <a:chOff x="1825" y="6914"/>
              <a:chExt cx="4083" cy="2640"/>
            </a:xfrm>
          </p:grpSpPr>
          <p:sp>
            <p:nvSpPr>
              <p:cNvPr id="10" name="Content Placeholder 2"/>
              <p:cNvSpPr txBox="1"/>
              <p:nvPr/>
            </p:nvSpPr>
            <p:spPr bwMode="auto">
              <a:xfrm>
                <a:off x="1825" y="7365"/>
                <a:ext cx="4083" cy="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1" name="文本框 10"/>
              <p:cNvSpPr txBox="1"/>
              <p:nvPr/>
            </p:nvSpPr>
            <p:spPr>
              <a:xfrm>
                <a:off x="2338" y="6914"/>
                <a:ext cx="2848" cy="531"/>
              </a:xfrm>
              <a:prstGeom prst="rect">
                <a:avLst/>
              </a:prstGeom>
              <a:noFill/>
            </p:spPr>
            <p:txBody>
              <a:bodyPr wrap="none" rtlCol="0">
                <a:spAutoFit/>
              </a:bodyPr>
              <a:p>
                <a:pPr algn="l"/>
                <a:r>
                  <a:rPr lang="zh-CN" altLang="en-US" sz="1600" dirty="0" smtClean="0">
                    <a:solidFill>
                      <a:schemeClr val="tx1"/>
                    </a:solidFill>
                    <a:latin typeface="+mj-ea"/>
                    <a:ea typeface="+mj-ea"/>
                    <a:cs typeface="+mn-ea"/>
                    <a:sym typeface="+mn-lt"/>
                  </a:rPr>
                  <a:t>添加您的文字内容</a:t>
                </a:r>
                <a:endParaRPr lang="zh-CN" altLang="en-US" sz="1600" dirty="0" smtClean="0">
                  <a:solidFill>
                    <a:schemeClr val="tx1"/>
                  </a:solidFill>
                  <a:latin typeface="+mj-ea"/>
                  <a:ea typeface="+mj-ea"/>
                  <a:cs typeface="+mn-ea"/>
                  <a:sym typeface="+mn-lt"/>
                </a:endParaRPr>
              </a:p>
            </p:txBody>
          </p:sp>
        </p:grpSp>
        <p:sp>
          <p:nvSpPr>
            <p:cNvPr id="67" name="椭圆 66"/>
            <p:cNvSpPr/>
            <p:nvPr/>
          </p:nvSpPr>
          <p:spPr>
            <a:xfrm>
              <a:off x="3640" y="6056"/>
              <a:ext cx="242" cy="242"/>
            </a:xfrm>
            <a:prstGeom prst="ellipse">
              <a:avLst/>
            </a:prstGeom>
            <a:solidFill>
              <a:schemeClr val="bg1"/>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8" name="直接连接符 67"/>
            <p:cNvCxnSpPr/>
            <p:nvPr/>
          </p:nvCxnSpPr>
          <p:spPr>
            <a:xfrm>
              <a:off x="3758" y="6435"/>
              <a:ext cx="0" cy="848"/>
            </a:xfrm>
            <a:prstGeom prst="line">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4506595" y="1297305"/>
            <a:ext cx="2628265" cy="5010150"/>
            <a:chOff x="1692" y="2043"/>
            <a:chExt cx="4139" cy="7890"/>
          </a:xfrm>
        </p:grpSpPr>
        <p:sp>
          <p:nvSpPr>
            <p:cNvPr id="71" name="椭圆 70"/>
            <p:cNvSpPr/>
            <p:nvPr/>
          </p:nvSpPr>
          <p:spPr>
            <a:xfrm>
              <a:off x="2020" y="2371"/>
              <a:ext cx="3483" cy="3483"/>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椭圆 71"/>
            <p:cNvSpPr/>
            <p:nvPr/>
          </p:nvSpPr>
          <p:spPr>
            <a:xfrm>
              <a:off x="2422" y="2773"/>
              <a:ext cx="2678" cy="26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弧形 72"/>
            <p:cNvSpPr/>
            <p:nvPr/>
          </p:nvSpPr>
          <p:spPr>
            <a:xfrm>
              <a:off x="1692" y="2043"/>
              <a:ext cx="4139" cy="4139"/>
            </a:xfrm>
            <a:prstGeom prst="arc">
              <a:avLst>
                <a:gd name="adj1" fmla="val 10666215"/>
                <a:gd name="adj2" fmla="val 0"/>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4" name="弧形 73"/>
            <p:cNvSpPr/>
            <p:nvPr/>
          </p:nvSpPr>
          <p:spPr>
            <a:xfrm flipV="1">
              <a:off x="1692" y="2043"/>
              <a:ext cx="4139" cy="4139"/>
            </a:xfrm>
            <a:prstGeom prst="arc">
              <a:avLst>
                <a:gd name="adj1" fmla="val 10944181"/>
                <a:gd name="adj2" fmla="val 0"/>
              </a:avLst>
            </a:prstGeom>
            <a:ln w="25400" cap="rnd">
              <a:solidFill>
                <a:srgbClr val="8FD7ED"/>
              </a:solidFill>
              <a:prstDash val="solid"/>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75" name="组合 74"/>
            <p:cNvGrpSpPr/>
            <p:nvPr/>
          </p:nvGrpSpPr>
          <p:grpSpPr>
            <a:xfrm>
              <a:off x="1720" y="7293"/>
              <a:ext cx="4083" cy="2640"/>
              <a:chOff x="1825" y="6914"/>
              <a:chExt cx="4083" cy="2640"/>
            </a:xfrm>
          </p:grpSpPr>
          <p:sp>
            <p:nvSpPr>
              <p:cNvPr id="76" name="Content Placeholder 2"/>
              <p:cNvSpPr txBox="1"/>
              <p:nvPr/>
            </p:nvSpPr>
            <p:spPr bwMode="auto">
              <a:xfrm>
                <a:off x="1825" y="7365"/>
                <a:ext cx="4083" cy="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77" name="文本框 76"/>
              <p:cNvSpPr txBox="1"/>
              <p:nvPr/>
            </p:nvSpPr>
            <p:spPr>
              <a:xfrm>
                <a:off x="2338" y="6914"/>
                <a:ext cx="2848" cy="531"/>
              </a:xfrm>
              <a:prstGeom prst="rect">
                <a:avLst/>
              </a:prstGeom>
              <a:noFill/>
            </p:spPr>
            <p:txBody>
              <a:bodyPr wrap="none" rtlCol="0">
                <a:spAutoFit/>
              </a:bodyPr>
              <a:p>
                <a:pPr algn="l"/>
                <a:r>
                  <a:rPr lang="zh-CN" altLang="en-US" sz="1600" dirty="0" smtClean="0">
                    <a:solidFill>
                      <a:schemeClr val="tx1"/>
                    </a:solidFill>
                    <a:latin typeface="+mj-ea"/>
                    <a:ea typeface="+mj-ea"/>
                    <a:cs typeface="+mn-ea"/>
                    <a:sym typeface="+mn-lt"/>
                  </a:rPr>
                  <a:t>添加您的文字内容</a:t>
                </a:r>
                <a:endParaRPr lang="zh-CN" altLang="en-US" sz="1600" dirty="0" smtClean="0">
                  <a:solidFill>
                    <a:schemeClr val="tx1"/>
                  </a:solidFill>
                  <a:latin typeface="+mj-ea"/>
                  <a:ea typeface="+mj-ea"/>
                  <a:cs typeface="+mn-ea"/>
                  <a:sym typeface="+mn-lt"/>
                </a:endParaRPr>
              </a:p>
            </p:txBody>
          </p:sp>
        </p:grpSp>
        <p:sp>
          <p:nvSpPr>
            <p:cNvPr id="78" name="椭圆 77"/>
            <p:cNvSpPr/>
            <p:nvPr/>
          </p:nvSpPr>
          <p:spPr>
            <a:xfrm>
              <a:off x="3640" y="6056"/>
              <a:ext cx="242" cy="242"/>
            </a:xfrm>
            <a:prstGeom prst="ellipse">
              <a:avLst/>
            </a:prstGeom>
            <a:solidFill>
              <a:schemeClr val="bg1"/>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9" name="直接连接符 78"/>
            <p:cNvCxnSpPr/>
            <p:nvPr/>
          </p:nvCxnSpPr>
          <p:spPr>
            <a:xfrm>
              <a:off x="3758" y="6435"/>
              <a:ext cx="0" cy="848"/>
            </a:xfrm>
            <a:prstGeom prst="line">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7938770" y="1297305"/>
            <a:ext cx="2628265" cy="5010150"/>
            <a:chOff x="1692" y="2043"/>
            <a:chExt cx="4139" cy="7890"/>
          </a:xfrm>
        </p:grpSpPr>
        <p:sp>
          <p:nvSpPr>
            <p:cNvPr id="81" name="椭圆 80"/>
            <p:cNvSpPr/>
            <p:nvPr/>
          </p:nvSpPr>
          <p:spPr>
            <a:xfrm>
              <a:off x="2020" y="2371"/>
              <a:ext cx="3483" cy="3483"/>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椭圆 81"/>
            <p:cNvSpPr/>
            <p:nvPr/>
          </p:nvSpPr>
          <p:spPr>
            <a:xfrm>
              <a:off x="2422" y="2773"/>
              <a:ext cx="2678" cy="26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弧形 82"/>
            <p:cNvSpPr/>
            <p:nvPr/>
          </p:nvSpPr>
          <p:spPr>
            <a:xfrm>
              <a:off x="1692" y="2043"/>
              <a:ext cx="4139" cy="4139"/>
            </a:xfrm>
            <a:prstGeom prst="arc">
              <a:avLst>
                <a:gd name="adj1" fmla="val 10540274"/>
                <a:gd name="adj2" fmla="val 0"/>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4" name="弧形 83"/>
            <p:cNvSpPr/>
            <p:nvPr/>
          </p:nvSpPr>
          <p:spPr>
            <a:xfrm flipV="1">
              <a:off x="1692" y="2043"/>
              <a:ext cx="4139" cy="4139"/>
            </a:xfrm>
            <a:prstGeom prst="arc">
              <a:avLst>
                <a:gd name="adj1" fmla="val 10944181"/>
                <a:gd name="adj2" fmla="val 0"/>
              </a:avLst>
            </a:prstGeom>
            <a:ln w="25400" cap="rnd">
              <a:solidFill>
                <a:srgbClr val="8FD7ED"/>
              </a:solidFill>
              <a:prstDash val="solid"/>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85" name="组合 84"/>
            <p:cNvGrpSpPr/>
            <p:nvPr/>
          </p:nvGrpSpPr>
          <p:grpSpPr>
            <a:xfrm>
              <a:off x="1720" y="7293"/>
              <a:ext cx="4083" cy="2640"/>
              <a:chOff x="1825" y="6914"/>
              <a:chExt cx="4083" cy="2640"/>
            </a:xfrm>
          </p:grpSpPr>
          <p:sp>
            <p:nvSpPr>
              <p:cNvPr id="86" name="Content Placeholder 2"/>
              <p:cNvSpPr txBox="1"/>
              <p:nvPr/>
            </p:nvSpPr>
            <p:spPr bwMode="auto">
              <a:xfrm>
                <a:off x="1825" y="7365"/>
                <a:ext cx="4083" cy="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87" name="文本框 86"/>
              <p:cNvSpPr txBox="1"/>
              <p:nvPr/>
            </p:nvSpPr>
            <p:spPr>
              <a:xfrm>
                <a:off x="2338" y="6914"/>
                <a:ext cx="2848" cy="531"/>
              </a:xfrm>
              <a:prstGeom prst="rect">
                <a:avLst/>
              </a:prstGeom>
              <a:noFill/>
            </p:spPr>
            <p:txBody>
              <a:bodyPr wrap="none" rtlCol="0">
                <a:spAutoFit/>
              </a:bodyPr>
              <a:p>
                <a:pPr algn="l"/>
                <a:r>
                  <a:rPr lang="zh-CN" altLang="en-US" sz="1600" dirty="0" smtClean="0">
                    <a:solidFill>
                      <a:schemeClr val="tx1"/>
                    </a:solidFill>
                    <a:latin typeface="+mj-ea"/>
                    <a:ea typeface="+mj-ea"/>
                    <a:cs typeface="+mn-ea"/>
                    <a:sym typeface="+mn-lt"/>
                  </a:rPr>
                  <a:t>添加您的文字内容</a:t>
                </a:r>
                <a:endParaRPr lang="zh-CN" altLang="en-US" sz="1600" dirty="0" smtClean="0">
                  <a:solidFill>
                    <a:schemeClr val="tx1"/>
                  </a:solidFill>
                  <a:latin typeface="+mj-ea"/>
                  <a:ea typeface="+mj-ea"/>
                  <a:cs typeface="+mn-ea"/>
                  <a:sym typeface="+mn-lt"/>
                </a:endParaRPr>
              </a:p>
            </p:txBody>
          </p:sp>
        </p:grpSp>
        <p:sp>
          <p:nvSpPr>
            <p:cNvPr id="88" name="椭圆 87"/>
            <p:cNvSpPr/>
            <p:nvPr/>
          </p:nvSpPr>
          <p:spPr>
            <a:xfrm>
              <a:off x="3640" y="6056"/>
              <a:ext cx="242" cy="242"/>
            </a:xfrm>
            <a:prstGeom prst="ellipse">
              <a:avLst/>
            </a:prstGeom>
            <a:solidFill>
              <a:schemeClr val="bg1"/>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9" name="直接连接符 88"/>
            <p:cNvCxnSpPr/>
            <p:nvPr/>
          </p:nvCxnSpPr>
          <p:spPr>
            <a:xfrm>
              <a:off x="3758" y="6435"/>
              <a:ext cx="0" cy="848"/>
            </a:xfrm>
            <a:prstGeom prst="line">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cxnSp>
      </p:grpSp>
      <p:sp>
        <p:nvSpPr>
          <p:cNvPr id="90" name="任意多边形 89"/>
          <p:cNvSpPr/>
          <p:nvPr/>
        </p:nvSpPr>
        <p:spPr>
          <a:xfrm>
            <a:off x="2033905" y="2357755"/>
            <a:ext cx="576580" cy="50673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1" name="任意多边形 90"/>
          <p:cNvSpPr/>
          <p:nvPr/>
        </p:nvSpPr>
        <p:spPr>
          <a:xfrm rot="2700000">
            <a:off x="5527358" y="2331085"/>
            <a:ext cx="587375" cy="5600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2" name="任意多边形 91"/>
          <p:cNvSpPr/>
          <p:nvPr/>
        </p:nvSpPr>
        <p:spPr>
          <a:xfrm>
            <a:off x="8975090" y="2339975"/>
            <a:ext cx="556260" cy="52451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工作完成情况</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832485" y="2299335"/>
            <a:ext cx="2520315" cy="35604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3" name="椭圆 2"/>
          <p:cNvSpPr/>
          <p:nvPr/>
        </p:nvSpPr>
        <p:spPr>
          <a:xfrm>
            <a:off x="1366520" y="1596390"/>
            <a:ext cx="1452245" cy="1452245"/>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6" name="文本框 36"/>
          <p:cNvSpPr txBox="1"/>
          <p:nvPr/>
        </p:nvSpPr>
        <p:spPr bwMode="auto">
          <a:xfrm>
            <a:off x="999490" y="3660775"/>
            <a:ext cx="2186305" cy="149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7" name="文本框 6"/>
          <p:cNvSpPr txBox="1"/>
          <p:nvPr/>
        </p:nvSpPr>
        <p:spPr>
          <a:xfrm>
            <a:off x="1188720" y="3323590"/>
            <a:ext cx="1808480" cy="337185"/>
          </a:xfrm>
          <a:prstGeom prst="rect">
            <a:avLst/>
          </a:prstGeom>
          <a:noFill/>
        </p:spPr>
        <p:txBody>
          <a:bodyPr wrap="none" rtlCol="0">
            <a:spAutoFit/>
          </a:bodyPr>
          <a:p>
            <a:pPr algn="r"/>
            <a:r>
              <a:rPr lang="zh-CN" altLang="en-US" sz="1600" dirty="0" smtClean="0">
                <a:solidFill>
                  <a:schemeClr val="tx1">
                    <a:lumMod val="65000"/>
                    <a:lumOff val="35000"/>
                  </a:schemeClr>
                </a:solidFill>
                <a:latin typeface="+mj-ea"/>
                <a:ea typeface="+mj-ea"/>
                <a:cs typeface="+mn-ea"/>
                <a:sym typeface="+mn-lt"/>
              </a:rPr>
              <a:t>添加您的文字内容</a:t>
            </a:r>
            <a:endParaRPr lang="zh-CN" altLang="en-US" sz="1600" dirty="0" smtClean="0">
              <a:solidFill>
                <a:schemeClr val="tx1">
                  <a:lumMod val="65000"/>
                  <a:lumOff val="35000"/>
                </a:schemeClr>
              </a:solidFill>
              <a:latin typeface="+mj-ea"/>
              <a:ea typeface="+mj-ea"/>
              <a:cs typeface="+mn-ea"/>
              <a:sym typeface="+mn-lt"/>
            </a:endParaRPr>
          </a:p>
        </p:txBody>
      </p:sp>
      <p:sp>
        <p:nvSpPr>
          <p:cNvPr id="8" name="文本框 7"/>
          <p:cNvSpPr txBox="1"/>
          <p:nvPr/>
        </p:nvSpPr>
        <p:spPr>
          <a:xfrm>
            <a:off x="1602740" y="2007235"/>
            <a:ext cx="1037590" cy="553085"/>
          </a:xfrm>
          <a:prstGeom prst="rect">
            <a:avLst/>
          </a:prstGeom>
          <a:noFill/>
        </p:spPr>
        <p:txBody>
          <a:bodyPr wrap="square" rtlCol="0">
            <a:spAutoFit/>
          </a:bodyPr>
          <a:p>
            <a:r>
              <a:rPr lang="en-US" altLang="zh-CN" sz="3000">
                <a:solidFill>
                  <a:schemeClr val="bg1"/>
                </a:solidFill>
                <a:latin typeface="DIN Black" charset="0"/>
                <a:ea typeface="汉仪雅酷黑-95J" panose="00020600040101010101" charset="-122"/>
                <a:cs typeface="DIN Black" charset="0"/>
              </a:rPr>
              <a:t>10%</a:t>
            </a:r>
            <a:endParaRPr lang="en-US" altLang="zh-CN" sz="3000">
              <a:solidFill>
                <a:schemeClr val="bg1"/>
              </a:solidFill>
              <a:latin typeface="DIN Black" charset="0"/>
              <a:ea typeface="汉仪雅酷黑-95J" panose="00020600040101010101" charset="-122"/>
              <a:cs typeface="DIN Black" charset="0"/>
            </a:endParaRPr>
          </a:p>
        </p:txBody>
      </p:sp>
      <p:sp>
        <p:nvSpPr>
          <p:cNvPr id="9" name="矩形 8"/>
          <p:cNvSpPr/>
          <p:nvPr/>
        </p:nvSpPr>
        <p:spPr>
          <a:xfrm>
            <a:off x="3611880" y="2299335"/>
            <a:ext cx="2520315" cy="35604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0" name="椭圆 9"/>
          <p:cNvSpPr/>
          <p:nvPr/>
        </p:nvSpPr>
        <p:spPr>
          <a:xfrm>
            <a:off x="4145915" y="1596390"/>
            <a:ext cx="1452245" cy="145224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1" name="文本框 36"/>
          <p:cNvSpPr txBox="1"/>
          <p:nvPr/>
        </p:nvSpPr>
        <p:spPr bwMode="auto">
          <a:xfrm>
            <a:off x="3778885" y="3660775"/>
            <a:ext cx="2186305" cy="149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12" name="文本框 11"/>
          <p:cNvSpPr txBox="1"/>
          <p:nvPr/>
        </p:nvSpPr>
        <p:spPr>
          <a:xfrm>
            <a:off x="3968115" y="3323590"/>
            <a:ext cx="1808480" cy="337185"/>
          </a:xfrm>
          <a:prstGeom prst="rect">
            <a:avLst/>
          </a:prstGeom>
          <a:noFill/>
        </p:spPr>
        <p:txBody>
          <a:bodyPr wrap="none" rtlCol="0">
            <a:spAutoFit/>
          </a:bodyPr>
          <a:p>
            <a:pPr algn="r"/>
            <a:r>
              <a:rPr lang="zh-CN" altLang="en-US" sz="1600" dirty="0" smtClean="0">
                <a:solidFill>
                  <a:schemeClr val="tx1">
                    <a:lumMod val="65000"/>
                    <a:lumOff val="35000"/>
                  </a:schemeClr>
                </a:solidFill>
                <a:latin typeface="+mj-ea"/>
                <a:ea typeface="+mj-ea"/>
                <a:cs typeface="+mn-ea"/>
                <a:sym typeface="+mn-lt"/>
              </a:rPr>
              <a:t>添加您的文字内容</a:t>
            </a:r>
            <a:endParaRPr lang="zh-CN" altLang="en-US" sz="1600" dirty="0" smtClean="0">
              <a:solidFill>
                <a:schemeClr val="tx1">
                  <a:lumMod val="65000"/>
                  <a:lumOff val="35000"/>
                </a:schemeClr>
              </a:solidFill>
              <a:latin typeface="+mj-ea"/>
              <a:ea typeface="+mj-ea"/>
              <a:cs typeface="+mn-ea"/>
              <a:sym typeface="+mn-lt"/>
            </a:endParaRPr>
          </a:p>
        </p:txBody>
      </p:sp>
      <p:sp>
        <p:nvSpPr>
          <p:cNvPr id="13" name="文本框 12"/>
          <p:cNvSpPr txBox="1"/>
          <p:nvPr/>
        </p:nvSpPr>
        <p:spPr>
          <a:xfrm>
            <a:off x="4382135" y="1997710"/>
            <a:ext cx="980440" cy="553085"/>
          </a:xfrm>
          <a:prstGeom prst="rect">
            <a:avLst/>
          </a:prstGeom>
          <a:noFill/>
        </p:spPr>
        <p:txBody>
          <a:bodyPr wrap="square" rtlCol="0">
            <a:spAutoFit/>
          </a:bodyPr>
          <a:p>
            <a:r>
              <a:rPr lang="en-US" altLang="zh-CN" sz="3000">
                <a:solidFill>
                  <a:schemeClr val="bg1"/>
                </a:solidFill>
                <a:latin typeface="DIN Black" charset="0"/>
                <a:ea typeface="汉仪雅酷黑-95J" panose="00020600040101010101" charset="-122"/>
                <a:cs typeface="DIN Black" charset="0"/>
              </a:rPr>
              <a:t>30%</a:t>
            </a:r>
            <a:endParaRPr lang="en-US" altLang="zh-CN" sz="3000">
              <a:solidFill>
                <a:schemeClr val="bg1"/>
              </a:solidFill>
              <a:latin typeface="DIN Black" charset="0"/>
              <a:ea typeface="汉仪雅酷黑-95J" panose="00020600040101010101" charset="-122"/>
              <a:cs typeface="DIN Black" charset="0"/>
            </a:endParaRPr>
          </a:p>
        </p:txBody>
      </p:sp>
      <p:sp>
        <p:nvSpPr>
          <p:cNvPr id="26" name="矩形 25"/>
          <p:cNvSpPr/>
          <p:nvPr/>
        </p:nvSpPr>
        <p:spPr>
          <a:xfrm>
            <a:off x="6307455" y="2299335"/>
            <a:ext cx="2520315" cy="35604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40" name="椭圆 39"/>
          <p:cNvSpPr/>
          <p:nvPr/>
        </p:nvSpPr>
        <p:spPr>
          <a:xfrm>
            <a:off x="6841490" y="1596390"/>
            <a:ext cx="1452245" cy="1452245"/>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41" name="文本框 36"/>
          <p:cNvSpPr txBox="1"/>
          <p:nvPr/>
        </p:nvSpPr>
        <p:spPr bwMode="auto">
          <a:xfrm>
            <a:off x="6474460" y="3660775"/>
            <a:ext cx="2186305" cy="149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42" name="文本框 41"/>
          <p:cNvSpPr txBox="1"/>
          <p:nvPr/>
        </p:nvSpPr>
        <p:spPr>
          <a:xfrm>
            <a:off x="6663690" y="3323590"/>
            <a:ext cx="1808480" cy="337185"/>
          </a:xfrm>
          <a:prstGeom prst="rect">
            <a:avLst/>
          </a:prstGeom>
          <a:noFill/>
        </p:spPr>
        <p:txBody>
          <a:bodyPr wrap="none" rtlCol="0">
            <a:spAutoFit/>
          </a:bodyPr>
          <a:p>
            <a:pPr algn="r"/>
            <a:r>
              <a:rPr lang="zh-CN" altLang="en-US" sz="1600" dirty="0" smtClean="0">
                <a:solidFill>
                  <a:schemeClr val="tx1">
                    <a:lumMod val="65000"/>
                    <a:lumOff val="35000"/>
                  </a:schemeClr>
                </a:solidFill>
                <a:latin typeface="+mj-ea"/>
                <a:ea typeface="+mj-ea"/>
                <a:cs typeface="+mn-ea"/>
                <a:sym typeface="+mn-lt"/>
              </a:rPr>
              <a:t>添加您的文字内容</a:t>
            </a:r>
            <a:endParaRPr lang="zh-CN" altLang="en-US" sz="1600" dirty="0" smtClean="0">
              <a:solidFill>
                <a:schemeClr val="tx1">
                  <a:lumMod val="65000"/>
                  <a:lumOff val="35000"/>
                </a:schemeClr>
              </a:solidFill>
              <a:latin typeface="+mj-ea"/>
              <a:ea typeface="+mj-ea"/>
              <a:cs typeface="+mn-ea"/>
              <a:sym typeface="+mn-lt"/>
            </a:endParaRPr>
          </a:p>
        </p:txBody>
      </p:sp>
      <p:sp>
        <p:nvSpPr>
          <p:cNvPr id="76" name="文本框 75"/>
          <p:cNvSpPr txBox="1"/>
          <p:nvPr/>
        </p:nvSpPr>
        <p:spPr>
          <a:xfrm>
            <a:off x="7077710" y="1997710"/>
            <a:ext cx="980440" cy="553085"/>
          </a:xfrm>
          <a:prstGeom prst="rect">
            <a:avLst/>
          </a:prstGeom>
          <a:noFill/>
        </p:spPr>
        <p:txBody>
          <a:bodyPr wrap="square" rtlCol="0">
            <a:spAutoFit/>
          </a:bodyPr>
          <a:p>
            <a:r>
              <a:rPr lang="en-US" altLang="zh-CN" sz="3000">
                <a:solidFill>
                  <a:schemeClr val="bg1"/>
                </a:solidFill>
                <a:latin typeface="DIN Black" charset="0"/>
                <a:ea typeface="汉仪雅酷黑-95J" panose="00020600040101010101" charset="-122"/>
                <a:cs typeface="DIN Black" charset="0"/>
              </a:rPr>
              <a:t>60%</a:t>
            </a:r>
            <a:endParaRPr lang="en-US" altLang="zh-CN" sz="3000">
              <a:solidFill>
                <a:schemeClr val="bg1"/>
              </a:solidFill>
              <a:latin typeface="DIN Black" charset="0"/>
              <a:ea typeface="汉仪雅酷黑-95J" panose="00020600040101010101" charset="-122"/>
              <a:cs typeface="DIN Black" charset="0"/>
            </a:endParaRPr>
          </a:p>
        </p:txBody>
      </p:sp>
      <p:sp>
        <p:nvSpPr>
          <p:cNvPr id="81" name="矩形 80"/>
          <p:cNvSpPr/>
          <p:nvPr/>
        </p:nvSpPr>
        <p:spPr>
          <a:xfrm>
            <a:off x="8945245" y="2299335"/>
            <a:ext cx="2520315" cy="35604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82" name="椭圆 81"/>
          <p:cNvSpPr/>
          <p:nvPr/>
        </p:nvSpPr>
        <p:spPr>
          <a:xfrm>
            <a:off x="9479280" y="1596390"/>
            <a:ext cx="1452245" cy="145224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83" name="文本框 36"/>
          <p:cNvSpPr txBox="1"/>
          <p:nvPr/>
        </p:nvSpPr>
        <p:spPr bwMode="auto">
          <a:xfrm>
            <a:off x="9112250" y="3660775"/>
            <a:ext cx="2186305" cy="149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84" name="文本框 83"/>
          <p:cNvSpPr txBox="1"/>
          <p:nvPr/>
        </p:nvSpPr>
        <p:spPr>
          <a:xfrm>
            <a:off x="9301480" y="3323590"/>
            <a:ext cx="1808480" cy="337185"/>
          </a:xfrm>
          <a:prstGeom prst="rect">
            <a:avLst/>
          </a:prstGeom>
          <a:noFill/>
        </p:spPr>
        <p:txBody>
          <a:bodyPr wrap="none" rtlCol="0">
            <a:spAutoFit/>
          </a:bodyPr>
          <a:p>
            <a:pPr algn="r"/>
            <a:r>
              <a:rPr lang="zh-CN" altLang="en-US" sz="1600" dirty="0" smtClean="0">
                <a:solidFill>
                  <a:schemeClr val="tx1">
                    <a:lumMod val="65000"/>
                    <a:lumOff val="35000"/>
                  </a:schemeClr>
                </a:solidFill>
                <a:latin typeface="+mj-ea"/>
                <a:ea typeface="+mj-ea"/>
                <a:cs typeface="+mn-ea"/>
                <a:sym typeface="+mn-lt"/>
              </a:rPr>
              <a:t>添加您的文字内容</a:t>
            </a:r>
            <a:endParaRPr lang="zh-CN" altLang="en-US" sz="1600" dirty="0" smtClean="0">
              <a:solidFill>
                <a:schemeClr val="tx1">
                  <a:lumMod val="65000"/>
                  <a:lumOff val="35000"/>
                </a:schemeClr>
              </a:solidFill>
              <a:latin typeface="+mj-ea"/>
              <a:ea typeface="+mj-ea"/>
              <a:cs typeface="+mn-ea"/>
              <a:sym typeface="+mn-lt"/>
            </a:endParaRPr>
          </a:p>
        </p:txBody>
      </p:sp>
      <p:sp>
        <p:nvSpPr>
          <p:cNvPr id="85" name="文本框 84"/>
          <p:cNvSpPr txBox="1"/>
          <p:nvPr/>
        </p:nvSpPr>
        <p:spPr>
          <a:xfrm>
            <a:off x="9715500" y="1997710"/>
            <a:ext cx="980440" cy="553085"/>
          </a:xfrm>
          <a:prstGeom prst="rect">
            <a:avLst/>
          </a:prstGeom>
          <a:noFill/>
        </p:spPr>
        <p:txBody>
          <a:bodyPr wrap="square" rtlCol="0">
            <a:spAutoFit/>
          </a:bodyPr>
          <a:p>
            <a:r>
              <a:rPr lang="en-US" altLang="zh-CN" sz="3000">
                <a:solidFill>
                  <a:schemeClr val="bg1"/>
                </a:solidFill>
                <a:latin typeface="DIN Black" charset="0"/>
                <a:ea typeface="汉仪雅酷黑-95J" panose="00020600040101010101" charset="-122"/>
                <a:cs typeface="DIN Black" charset="0"/>
              </a:rPr>
              <a:t>80%</a:t>
            </a:r>
            <a:endParaRPr lang="en-US" altLang="zh-CN" sz="3000">
              <a:solidFill>
                <a:schemeClr val="bg1"/>
              </a:solidFill>
              <a:latin typeface="DIN Black" charset="0"/>
              <a:ea typeface="汉仪雅酷黑-95J" panose="00020600040101010101" charset="-122"/>
              <a:cs typeface="DIN Black" charset="0"/>
            </a:endParaRPr>
          </a:p>
        </p:txBody>
      </p:sp>
      <p:sp>
        <p:nvSpPr>
          <p:cNvPr id="86" name="文本框 8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工作完成情况</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1198880" y="1653540"/>
            <a:ext cx="1731010" cy="1731010"/>
            <a:chOff x="2160" y="3260"/>
            <a:chExt cx="2726" cy="2726"/>
          </a:xfrm>
        </p:grpSpPr>
        <p:sp>
          <p:nvSpPr>
            <p:cNvPr id="13" name="椭圆 12"/>
            <p:cNvSpPr/>
            <p:nvPr/>
          </p:nvSpPr>
          <p:spPr>
            <a:xfrm>
              <a:off x="2160" y="3260"/>
              <a:ext cx="2726" cy="2726"/>
            </a:xfrm>
            <a:prstGeom prst="ellipse">
              <a:avLst/>
            </a:prstGeom>
            <a:gradFill>
              <a:gsLst>
                <a:gs pos="14000">
                  <a:srgbClr val="EAEAEA"/>
                </a:gs>
                <a:gs pos="100000">
                  <a:schemeClr val="bg1"/>
                </a:gs>
              </a:gsLst>
              <a:lin ang="5400000" scaled="0"/>
            </a:gradFill>
            <a:ln w="9525" cap="rnd">
              <a:solidFill>
                <a:srgbClr val="27364C"/>
              </a:solidFill>
              <a:prstDash val="sysDot"/>
              <a:round/>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5" name="饼形 4"/>
            <p:cNvSpPr/>
            <p:nvPr/>
          </p:nvSpPr>
          <p:spPr>
            <a:xfrm>
              <a:off x="2461" y="3561"/>
              <a:ext cx="2124" cy="2124"/>
            </a:xfrm>
            <a:prstGeom prst="pie">
              <a:avLst>
                <a:gd name="adj1" fmla="val 0"/>
                <a:gd name="adj2" fmla="val 17968253"/>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mj-ea"/>
                <a:ea typeface="+mj-ea"/>
              </a:endParaRPr>
            </a:p>
          </p:txBody>
        </p:sp>
        <p:sp>
          <p:nvSpPr>
            <p:cNvPr id="6" name="椭圆 5"/>
            <p:cNvSpPr/>
            <p:nvPr/>
          </p:nvSpPr>
          <p:spPr>
            <a:xfrm>
              <a:off x="2771" y="3871"/>
              <a:ext cx="1504" cy="1504"/>
            </a:xfrm>
            <a:prstGeom prst="ellipse">
              <a:avLst/>
            </a:prstGeom>
            <a:gradFill>
              <a:gsLst>
                <a:gs pos="14000">
                  <a:srgbClr val="EAEAEA"/>
                </a:gs>
                <a:gs pos="100000">
                  <a:schemeClr val="bg1"/>
                </a:gs>
              </a:gsLst>
              <a:lin ang="5400000" scaled="0"/>
            </a:gradFill>
            <a:ln>
              <a:solidFill>
                <a:schemeClr val="bg1"/>
              </a:solid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8" name="文本框 7"/>
            <p:cNvSpPr txBox="1"/>
            <p:nvPr/>
          </p:nvSpPr>
          <p:spPr>
            <a:xfrm>
              <a:off x="2895" y="4236"/>
              <a:ext cx="1312" cy="774"/>
            </a:xfrm>
            <a:prstGeom prst="rect">
              <a:avLst/>
            </a:prstGeom>
            <a:noFill/>
          </p:spPr>
          <p:txBody>
            <a:bodyPr wrap="none" rtlCol="0">
              <a:spAutoFit/>
            </a:bodyPr>
            <a:p>
              <a:r>
                <a:rPr lang="en-US" altLang="zh-CN" sz="2600">
                  <a:solidFill>
                    <a:srgbClr val="138DCC"/>
                  </a:solidFill>
                  <a:latin typeface="DIN Black" charset="0"/>
                  <a:ea typeface="+mj-ea"/>
                  <a:cs typeface="DIN Black" charset="0"/>
                </a:rPr>
                <a:t>80%</a:t>
              </a:r>
              <a:endParaRPr lang="en-US" altLang="zh-CN" sz="2600">
                <a:solidFill>
                  <a:srgbClr val="138DCC"/>
                </a:solidFill>
                <a:latin typeface="DIN Black" charset="0"/>
                <a:ea typeface="+mj-ea"/>
                <a:cs typeface="DIN Black" charset="0"/>
              </a:endParaRPr>
            </a:p>
          </p:txBody>
        </p:sp>
      </p:grpSp>
      <p:grpSp>
        <p:nvGrpSpPr>
          <p:cNvPr id="11" name="组合 10"/>
          <p:cNvGrpSpPr/>
          <p:nvPr/>
        </p:nvGrpSpPr>
        <p:grpSpPr>
          <a:xfrm>
            <a:off x="3852545" y="1653540"/>
            <a:ext cx="1731010" cy="1731010"/>
            <a:chOff x="2160" y="3260"/>
            <a:chExt cx="2726" cy="2726"/>
          </a:xfrm>
        </p:grpSpPr>
        <p:sp>
          <p:nvSpPr>
            <p:cNvPr id="12" name="椭圆 11"/>
            <p:cNvSpPr/>
            <p:nvPr/>
          </p:nvSpPr>
          <p:spPr>
            <a:xfrm>
              <a:off x="2160" y="3260"/>
              <a:ext cx="2726" cy="2726"/>
            </a:xfrm>
            <a:prstGeom prst="ellipse">
              <a:avLst/>
            </a:prstGeom>
            <a:gradFill>
              <a:gsLst>
                <a:gs pos="14000">
                  <a:srgbClr val="EAEAEA"/>
                </a:gs>
                <a:gs pos="100000">
                  <a:schemeClr val="bg1"/>
                </a:gs>
              </a:gsLst>
              <a:lin ang="5400000" scaled="0"/>
            </a:gradFill>
            <a:ln cap="rnd">
              <a:solidFill>
                <a:srgbClr val="27364C"/>
              </a:solidFill>
              <a:prstDash val="sysDot"/>
              <a:round/>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4" name="饼形 13"/>
            <p:cNvSpPr/>
            <p:nvPr/>
          </p:nvSpPr>
          <p:spPr>
            <a:xfrm>
              <a:off x="2461" y="3561"/>
              <a:ext cx="2124" cy="2124"/>
            </a:xfrm>
            <a:prstGeom prst="pie">
              <a:avLst>
                <a:gd name="adj1" fmla="val 0"/>
                <a:gd name="adj2" fmla="val 19595939"/>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mj-ea"/>
                <a:ea typeface="+mj-ea"/>
              </a:endParaRPr>
            </a:p>
          </p:txBody>
        </p:sp>
        <p:sp>
          <p:nvSpPr>
            <p:cNvPr id="15" name="椭圆 14"/>
            <p:cNvSpPr/>
            <p:nvPr/>
          </p:nvSpPr>
          <p:spPr>
            <a:xfrm>
              <a:off x="2771" y="3871"/>
              <a:ext cx="1504" cy="1504"/>
            </a:xfrm>
            <a:prstGeom prst="ellipse">
              <a:avLst/>
            </a:prstGeom>
            <a:gradFill>
              <a:gsLst>
                <a:gs pos="14000">
                  <a:srgbClr val="EAEAEA"/>
                </a:gs>
                <a:gs pos="100000">
                  <a:schemeClr val="bg1"/>
                </a:gs>
              </a:gsLst>
              <a:lin ang="5400000" scaled="0"/>
            </a:gradFill>
            <a:ln>
              <a:solidFill>
                <a:schemeClr val="bg1"/>
              </a:solid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6" name="文本框 15"/>
            <p:cNvSpPr txBox="1"/>
            <p:nvPr/>
          </p:nvSpPr>
          <p:spPr>
            <a:xfrm>
              <a:off x="2895" y="4236"/>
              <a:ext cx="1312" cy="774"/>
            </a:xfrm>
            <a:prstGeom prst="rect">
              <a:avLst/>
            </a:prstGeom>
            <a:noFill/>
          </p:spPr>
          <p:txBody>
            <a:bodyPr wrap="none" rtlCol="0">
              <a:spAutoFit/>
            </a:bodyPr>
            <a:p>
              <a:r>
                <a:rPr lang="en-US" altLang="zh-CN" sz="2600">
                  <a:solidFill>
                    <a:srgbClr val="138DCC"/>
                  </a:solidFill>
                  <a:latin typeface="DIN Black" charset="0"/>
                  <a:ea typeface="+mj-ea"/>
                  <a:cs typeface="DIN Black" charset="0"/>
                </a:rPr>
                <a:t>90%</a:t>
              </a:r>
              <a:endParaRPr lang="en-US" altLang="zh-CN" sz="2600">
                <a:solidFill>
                  <a:srgbClr val="138DCC"/>
                </a:solidFill>
                <a:latin typeface="DIN Black" charset="0"/>
                <a:ea typeface="+mj-ea"/>
                <a:cs typeface="DIN Black" charset="0"/>
              </a:endParaRPr>
            </a:p>
          </p:txBody>
        </p:sp>
      </p:grpSp>
      <p:grpSp>
        <p:nvGrpSpPr>
          <p:cNvPr id="17" name="组合 16"/>
          <p:cNvGrpSpPr/>
          <p:nvPr/>
        </p:nvGrpSpPr>
        <p:grpSpPr>
          <a:xfrm>
            <a:off x="6506210" y="1653540"/>
            <a:ext cx="1731010" cy="1731010"/>
            <a:chOff x="2160" y="3260"/>
            <a:chExt cx="2726" cy="2726"/>
          </a:xfrm>
        </p:grpSpPr>
        <p:sp>
          <p:nvSpPr>
            <p:cNvPr id="18" name="椭圆 17"/>
            <p:cNvSpPr/>
            <p:nvPr/>
          </p:nvSpPr>
          <p:spPr>
            <a:xfrm>
              <a:off x="2160" y="3260"/>
              <a:ext cx="2726" cy="2726"/>
            </a:xfrm>
            <a:prstGeom prst="ellipse">
              <a:avLst/>
            </a:prstGeom>
            <a:gradFill>
              <a:gsLst>
                <a:gs pos="14000">
                  <a:srgbClr val="EAEAEA"/>
                </a:gs>
                <a:gs pos="100000">
                  <a:schemeClr val="bg1"/>
                </a:gs>
              </a:gsLst>
              <a:lin ang="5400000" scaled="0"/>
            </a:gradFill>
            <a:ln cap="rnd">
              <a:solidFill>
                <a:srgbClr val="27364C"/>
              </a:solidFill>
              <a:prstDash val="sysDot"/>
              <a:round/>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9" name="饼形 18"/>
            <p:cNvSpPr/>
            <p:nvPr/>
          </p:nvSpPr>
          <p:spPr>
            <a:xfrm>
              <a:off x="2461" y="3561"/>
              <a:ext cx="2124" cy="2124"/>
            </a:xfrm>
            <a:prstGeom prst="pie">
              <a:avLst>
                <a:gd name="adj1" fmla="val 0"/>
                <a:gd name="adj2" fmla="val 15956439"/>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mj-ea"/>
                <a:ea typeface="+mj-ea"/>
              </a:endParaRPr>
            </a:p>
          </p:txBody>
        </p:sp>
        <p:sp>
          <p:nvSpPr>
            <p:cNvPr id="20" name="椭圆 19"/>
            <p:cNvSpPr/>
            <p:nvPr/>
          </p:nvSpPr>
          <p:spPr>
            <a:xfrm>
              <a:off x="2771" y="3871"/>
              <a:ext cx="1504" cy="1504"/>
            </a:xfrm>
            <a:prstGeom prst="ellipse">
              <a:avLst/>
            </a:prstGeom>
            <a:gradFill>
              <a:gsLst>
                <a:gs pos="14000">
                  <a:srgbClr val="EAEAEA"/>
                </a:gs>
                <a:gs pos="100000">
                  <a:schemeClr val="bg1"/>
                </a:gs>
              </a:gsLst>
              <a:lin ang="5400000" scaled="0"/>
            </a:gradFill>
            <a:ln>
              <a:solidFill>
                <a:schemeClr val="bg1"/>
              </a:solid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21" name="文本框 20"/>
            <p:cNvSpPr txBox="1"/>
            <p:nvPr/>
          </p:nvSpPr>
          <p:spPr>
            <a:xfrm>
              <a:off x="2895" y="4236"/>
              <a:ext cx="1312" cy="774"/>
            </a:xfrm>
            <a:prstGeom prst="rect">
              <a:avLst/>
            </a:prstGeom>
            <a:noFill/>
          </p:spPr>
          <p:txBody>
            <a:bodyPr wrap="none" rtlCol="0">
              <a:spAutoFit/>
            </a:bodyPr>
            <a:p>
              <a:r>
                <a:rPr lang="en-US" altLang="zh-CN" sz="2600">
                  <a:solidFill>
                    <a:srgbClr val="138DCC"/>
                  </a:solidFill>
                  <a:latin typeface="DIN Black" charset="0"/>
                  <a:ea typeface="+mj-ea"/>
                  <a:cs typeface="DIN Black" charset="0"/>
                </a:rPr>
                <a:t>70%</a:t>
              </a:r>
              <a:endParaRPr lang="en-US" altLang="zh-CN" sz="2600">
                <a:solidFill>
                  <a:srgbClr val="138DCC"/>
                </a:solidFill>
                <a:latin typeface="DIN Black" charset="0"/>
                <a:ea typeface="+mj-ea"/>
                <a:cs typeface="DIN Black" charset="0"/>
              </a:endParaRPr>
            </a:p>
          </p:txBody>
        </p:sp>
      </p:grpSp>
      <p:grpSp>
        <p:nvGrpSpPr>
          <p:cNvPr id="22" name="组合 21"/>
          <p:cNvGrpSpPr/>
          <p:nvPr/>
        </p:nvGrpSpPr>
        <p:grpSpPr>
          <a:xfrm>
            <a:off x="9159875" y="1653540"/>
            <a:ext cx="1731010" cy="1731010"/>
            <a:chOff x="2160" y="3260"/>
            <a:chExt cx="2726" cy="2726"/>
          </a:xfrm>
        </p:grpSpPr>
        <p:sp>
          <p:nvSpPr>
            <p:cNvPr id="23" name="椭圆 22"/>
            <p:cNvSpPr/>
            <p:nvPr/>
          </p:nvSpPr>
          <p:spPr>
            <a:xfrm>
              <a:off x="2160" y="3260"/>
              <a:ext cx="2726" cy="2726"/>
            </a:xfrm>
            <a:prstGeom prst="ellipse">
              <a:avLst/>
            </a:prstGeom>
            <a:gradFill>
              <a:gsLst>
                <a:gs pos="14000">
                  <a:srgbClr val="EAEAEA"/>
                </a:gs>
                <a:gs pos="100000">
                  <a:schemeClr val="bg1"/>
                </a:gs>
              </a:gsLst>
              <a:lin ang="5400000" scaled="0"/>
            </a:gradFill>
            <a:ln cap="rnd">
              <a:solidFill>
                <a:srgbClr val="27364C"/>
              </a:solidFill>
              <a:prstDash val="sysDot"/>
              <a:round/>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24" name="饼形 23"/>
            <p:cNvSpPr/>
            <p:nvPr/>
          </p:nvSpPr>
          <p:spPr>
            <a:xfrm>
              <a:off x="2461" y="3561"/>
              <a:ext cx="2124" cy="2124"/>
            </a:xfrm>
            <a:prstGeom prst="pie">
              <a:avLst>
                <a:gd name="adj1" fmla="val 0"/>
                <a:gd name="adj2" fmla="val 9145791"/>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mj-ea"/>
                <a:ea typeface="+mj-ea"/>
              </a:endParaRPr>
            </a:p>
          </p:txBody>
        </p:sp>
        <p:sp>
          <p:nvSpPr>
            <p:cNvPr id="25" name="椭圆 24"/>
            <p:cNvSpPr/>
            <p:nvPr/>
          </p:nvSpPr>
          <p:spPr>
            <a:xfrm>
              <a:off x="2771" y="3871"/>
              <a:ext cx="1504" cy="1504"/>
            </a:xfrm>
            <a:prstGeom prst="ellipse">
              <a:avLst/>
            </a:prstGeom>
            <a:gradFill>
              <a:gsLst>
                <a:gs pos="14000">
                  <a:srgbClr val="EAEAEA"/>
                </a:gs>
                <a:gs pos="100000">
                  <a:schemeClr val="bg1"/>
                </a:gs>
              </a:gsLst>
              <a:lin ang="5400000" scaled="0"/>
            </a:gradFill>
            <a:ln>
              <a:solidFill>
                <a:schemeClr val="bg1"/>
              </a:solid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26" name="文本框 25"/>
            <p:cNvSpPr txBox="1"/>
            <p:nvPr/>
          </p:nvSpPr>
          <p:spPr>
            <a:xfrm>
              <a:off x="2895" y="4236"/>
              <a:ext cx="1312" cy="774"/>
            </a:xfrm>
            <a:prstGeom prst="rect">
              <a:avLst/>
            </a:prstGeom>
            <a:noFill/>
          </p:spPr>
          <p:txBody>
            <a:bodyPr wrap="none" rtlCol="0">
              <a:spAutoFit/>
            </a:bodyPr>
            <a:p>
              <a:r>
                <a:rPr lang="en-US" altLang="zh-CN" sz="2600">
                  <a:solidFill>
                    <a:srgbClr val="138DCC"/>
                  </a:solidFill>
                  <a:latin typeface="DIN Black" charset="0"/>
                  <a:ea typeface="+mj-ea"/>
                  <a:cs typeface="DIN Black" charset="0"/>
                </a:rPr>
                <a:t>70%</a:t>
              </a:r>
              <a:endParaRPr lang="en-US" altLang="zh-CN" sz="2600">
                <a:solidFill>
                  <a:srgbClr val="138DCC"/>
                </a:solidFill>
                <a:latin typeface="DIN Black" charset="0"/>
                <a:ea typeface="+mj-ea"/>
                <a:cs typeface="DIN Black" charset="0"/>
              </a:endParaRPr>
            </a:p>
          </p:txBody>
        </p:sp>
      </p:grpSp>
      <p:grpSp>
        <p:nvGrpSpPr>
          <p:cNvPr id="45" name="组合 44"/>
          <p:cNvGrpSpPr/>
          <p:nvPr/>
        </p:nvGrpSpPr>
        <p:grpSpPr>
          <a:xfrm>
            <a:off x="1236980" y="3629025"/>
            <a:ext cx="1485900" cy="1096645"/>
            <a:chOff x="3490" y="6405"/>
            <a:chExt cx="2340" cy="1727"/>
          </a:xfrm>
        </p:grpSpPr>
        <p:sp>
          <p:nvSpPr>
            <p:cNvPr id="29" name="Content Placeholder 2"/>
            <p:cNvSpPr txBox="1"/>
            <p:nvPr/>
          </p:nvSpPr>
          <p:spPr bwMode="auto">
            <a:xfrm>
              <a:off x="3490" y="6872"/>
              <a:ext cx="234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47" name="文本框 46"/>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30" name="组合 29"/>
          <p:cNvGrpSpPr/>
          <p:nvPr/>
        </p:nvGrpSpPr>
        <p:grpSpPr>
          <a:xfrm>
            <a:off x="3905885" y="3629025"/>
            <a:ext cx="1485900" cy="1096645"/>
            <a:chOff x="3490" y="6405"/>
            <a:chExt cx="2340" cy="1727"/>
          </a:xfrm>
        </p:grpSpPr>
        <p:sp>
          <p:nvSpPr>
            <p:cNvPr id="31" name="Content Placeholder 2"/>
            <p:cNvSpPr txBox="1"/>
            <p:nvPr/>
          </p:nvSpPr>
          <p:spPr bwMode="auto">
            <a:xfrm>
              <a:off x="3490" y="6872"/>
              <a:ext cx="234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32" name="文本框 31"/>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33" name="组合 32"/>
          <p:cNvGrpSpPr/>
          <p:nvPr/>
        </p:nvGrpSpPr>
        <p:grpSpPr>
          <a:xfrm>
            <a:off x="6595110" y="3629025"/>
            <a:ext cx="1485900" cy="1096645"/>
            <a:chOff x="3490" y="6405"/>
            <a:chExt cx="2340" cy="1727"/>
          </a:xfrm>
        </p:grpSpPr>
        <p:sp>
          <p:nvSpPr>
            <p:cNvPr id="34" name="Content Placeholder 2"/>
            <p:cNvSpPr txBox="1"/>
            <p:nvPr/>
          </p:nvSpPr>
          <p:spPr bwMode="auto">
            <a:xfrm>
              <a:off x="3490" y="6872"/>
              <a:ext cx="234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35" name="文本框 34"/>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36" name="组合 35"/>
          <p:cNvGrpSpPr/>
          <p:nvPr/>
        </p:nvGrpSpPr>
        <p:grpSpPr>
          <a:xfrm>
            <a:off x="9304655" y="3629025"/>
            <a:ext cx="1485900" cy="1096645"/>
            <a:chOff x="3490" y="6405"/>
            <a:chExt cx="2340" cy="1727"/>
          </a:xfrm>
        </p:grpSpPr>
        <p:sp>
          <p:nvSpPr>
            <p:cNvPr id="37" name="Content Placeholder 2"/>
            <p:cNvSpPr txBox="1"/>
            <p:nvPr/>
          </p:nvSpPr>
          <p:spPr bwMode="auto">
            <a:xfrm>
              <a:off x="3490" y="6872"/>
              <a:ext cx="234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38" name="文本框 37"/>
            <p:cNvSpPr txBox="1"/>
            <p:nvPr/>
          </p:nvSpPr>
          <p:spPr>
            <a:xfrm>
              <a:off x="3556" y="6405"/>
              <a:ext cx="2208" cy="531"/>
            </a:xfrm>
            <a:prstGeom prst="rect">
              <a:avLst/>
            </a:prstGeom>
            <a:noFill/>
          </p:spPr>
          <p:txBody>
            <a:bodyPr wrap="none" rtlCol="0">
              <a:spAutoFit/>
            </a:bodyPr>
            <a:lstStyle/>
            <a:p>
              <a:pPr algn="l"/>
              <a:r>
                <a:rPr lang="zh-CN" altLang="en-US" sz="1600" b="1" dirty="0" smtClean="0">
                  <a:solidFill>
                    <a:srgbClr val="27364C"/>
                  </a:solidFill>
                  <a:latin typeface="+mj-ea"/>
                  <a:ea typeface="+mj-ea"/>
                  <a:cs typeface="+mn-ea"/>
                  <a:sym typeface="+mn-lt"/>
                </a:rPr>
                <a:t>您的文字内容</a:t>
              </a:r>
              <a:endParaRPr lang="zh-CN" altLang="en-US" sz="1600" b="1" dirty="0" smtClean="0">
                <a:solidFill>
                  <a:srgbClr val="27364C"/>
                </a:solidFill>
                <a:latin typeface="+mj-ea"/>
                <a:ea typeface="+mj-ea"/>
                <a:cs typeface="+mn-ea"/>
                <a:sym typeface="+mn-lt"/>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工作完成情况</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工作经验总结</a:t>
            </a:r>
            <a:endPar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40" name="文本框 39"/>
          <p:cNvSpPr txBox="1"/>
          <p:nvPr/>
        </p:nvSpPr>
        <p:spPr>
          <a:xfrm>
            <a:off x="407924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1" name="文本框 40"/>
          <p:cNvSpPr txBox="1"/>
          <p:nvPr/>
        </p:nvSpPr>
        <p:spPr>
          <a:xfrm>
            <a:off x="625983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03</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椭圆 7"/>
          <p:cNvSpPr/>
          <p:nvPr/>
        </p:nvSpPr>
        <p:spPr>
          <a:xfrm>
            <a:off x="4192905" y="1665923"/>
            <a:ext cx="3806825" cy="3806825"/>
          </a:xfrm>
          <a:prstGeom prst="ellipse">
            <a:avLst/>
          </a:prstGeom>
          <a:noFill/>
          <a:ln w="50800" cap="rnd">
            <a:solidFill>
              <a:schemeClr val="bg1">
                <a:lumMod val="8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4642168" y="2115185"/>
            <a:ext cx="2908300" cy="2908300"/>
          </a:xfrm>
          <a:prstGeom prst="ellipse">
            <a:avLst/>
          </a:prstGeom>
          <a:solidFill>
            <a:srgbClr val="EEF7F9"/>
          </a:solidFill>
          <a:ln>
            <a:solidFill>
              <a:schemeClr val="bg1">
                <a:lumMod val="85000"/>
              </a:schemeClr>
            </a:solidFill>
          </a:ln>
          <a:effectLst>
            <a:outerShdw blurRad="419100" dist="2540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764540" y="1372235"/>
            <a:ext cx="3907790" cy="4396740"/>
            <a:chOff x="1204" y="1940"/>
            <a:chExt cx="6154" cy="6924"/>
          </a:xfrm>
        </p:grpSpPr>
        <p:grpSp>
          <p:nvGrpSpPr>
            <p:cNvPr id="15" name="组合 14"/>
            <p:cNvGrpSpPr/>
            <p:nvPr/>
          </p:nvGrpSpPr>
          <p:grpSpPr>
            <a:xfrm>
              <a:off x="2155" y="1940"/>
              <a:ext cx="4901" cy="1906"/>
              <a:chOff x="1621" y="2311"/>
              <a:chExt cx="4901" cy="1906"/>
            </a:xfrm>
          </p:grpSpPr>
          <p:sp>
            <p:nvSpPr>
              <p:cNvPr id="16" name="等腰三角形 15"/>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4" name="组合 23"/>
              <p:cNvGrpSpPr/>
              <p:nvPr/>
            </p:nvGrpSpPr>
            <p:grpSpPr>
              <a:xfrm>
                <a:off x="2132" y="2491"/>
                <a:ext cx="2771" cy="1727"/>
                <a:chOff x="3490" y="6405"/>
                <a:chExt cx="2771" cy="1727"/>
              </a:xfrm>
            </p:grpSpPr>
            <p:sp>
              <p:nvSpPr>
                <p:cNvPr id="25" name="Content Placeholder 2"/>
                <p:cNvSpPr txBox="1"/>
                <p:nvPr/>
              </p:nvSpPr>
              <p:spPr bwMode="auto">
                <a:xfrm>
                  <a:off x="3490" y="6872"/>
                  <a:ext cx="277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26" name="文本框 25"/>
                <p:cNvSpPr txBox="1"/>
                <p:nvPr/>
              </p:nvSpPr>
              <p:spPr>
                <a:xfrm>
                  <a:off x="3556" y="640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19" name="组合 18"/>
            <p:cNvGrpSpPr/>
            <p:nvPr/>
          </p:nvGrpSpPr>
          <p:grpSpPr>
            <a:xfrm>
              <a:off x="7038" y="3467"/>
              <a:ext cx="320" cy="320"/>
              <a:chOff x="6777" y="3763"/>
              <a:chExt cx="320" cy="320"/>
            </a:xfrm>
          </p:grpSpPr>
          <p:sp>
            <p:nvSpPr>
              <p:cNvPr id="20" name="椭圆 19"/>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2" name="组合 21"/>
            <p:cNvGrpSpPr/>
            <p:nvPr/>
          </p:nvGrpSpPr>
          <p:grpSpPr>
            <a:xfrm>
              <a:off x="1204" y="4447"/>
              <a:ext cx="5064" cy="1907"/>
              <a:chOff x="1621" y="2311"/>
              <a:chExt cx="5064" cy="1907"/>
            </a:xfrm>
          </p:grpSpPr>
          <p:sp>
            <p:nvSpPr>
              <p:cNvPr id="23" name="等腰三角形 22"/>
              <p:cNvSpPr/>
              <p:nvPr/>
            </p:nvSpPr>
            <p:spPr>
              <a:xfrm rot="5400000">
                <a:off x="6363" y="3122"/>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2132" y="2491"/>
                <a:ext cx="2771" cy="1727"/>
                <a:chOff x="3490" y="6405"/>
                <a:chExt cx="2771" cy="1727"/>
              </a:xfrm>
            </p:grpSpPr>
            <p:sp>
              <p:nvSpPr>
                <p:cNvPr id="30" name="Content Placeholder 2"/>
                <p:cNvSpPr txBox="1"/>
                <p:nvPr/>
              </p:nvSpPr>
              <p:spPr bwMode="auto">
                <a:xfrm>
                  <a:off x="3490" y="6872"/>
                  <a:ext cx="277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31" name="文本框 30"/>
                <p:cNvSpPr txBox="1"/>
                <p:nvPr/>
              </p:nvSpPr>
              <p:spPr>
                <a:xfrm>
                  <a:off x="3556" y="640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32" name="组合 31"/>
            <p:cNvGrpSpPr/>
            <p:nvPr/>
          </p:nvGrpSpPr>
          <p:grpSpPr>
            <a:xfrm>
              <a:off x="6419" y="5240"/>
              <a:ext cx="320" cy="320"/>
              <a:chOff x="6777" y="3763"/>
              <a:chExt cx="320" cy="320"/>
            </a:xfrm>
          </p:grpSpPr>
          <p:sp>
            <p:nvSpPr>
              <p:cNvPr id="33" name="椭圆 32"/>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flipV="1">
              <a:off x="2155" y="7064"/>
              <a:ext cx="4901" cy="1800"/>
              <a:chOff x="1621" y="2311"/>
              <a:chExt cx="4901" cy="1800"/>
            </a:xfrm>
          </p:grpSpPr>
          <p:sp>
            <p:nvSpPr>
              <p:cNvPr id="36" name="等腰三角形 35"/>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2" name="组合 51"/>
              <p:cNvGrpSpPr/>
              <p:nvPr/>
            </p:nvGrpSpPr>
            <p:grpSpPr>
              <a:xfrm>
                <a:off x="2102" y="2611"/>
                <a:ext cx="2779" cy="1321"/>
                <a:chOff x="3460" y="6525"/>
                <a:chExt cx="2779" cy="1321"/>
              </a:xfrm>
            </p:grpSpPr>
            <p:sp>
              <p:nvSpPr>
                <p:cNvPr id="53" name="Content Placeholder 2"/>
                <p:cNvSpPr txBox="1"/>
                <p:nvPr/>
              </p:nvSpPr>
              <p:spPr bwMode="auto">
                <a:xfrm flipV="1">
                  <a:off x="3468" y="6525"/>
                  <a:ext cx="2771"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54" name="文本框 53"/>
                <p:cNvSpPr txBox="1"/>
                <p:nvPr/>
              </p:nvSpPr>
              <p:spPr>
                <a:xfrm flipV="1">
                  <a:off x="3460" y="731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65" name="组合 64"/>
            <p:cNvGrpSpPr/>
            <p:nvPr/>
          </p:nvGrpSpPr>
          <p:grpSpPr>
            <a:xfrm>
              <a:off x="7038" y="7018"/>
              <a:ext cx="320" cy="320"/>
              <a:chOff x="6777" y="3763"/>
              <a:chExt cx="320" cy="320"/>
            </a:xfrm>
          </p:grpSpPr>
          <p:sp>
            <p:nvSpPr>
              <p:cNvPr id="66" name="椭圆 6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8" name="组合 67"/>
          <p:cNvGrpSpPr/>
          <p:nvPr/>
        </p:nvGrpSpPr>
        <p:grpSpPr>
          <a:xfrm rot="0" flipH="1">
            <a:off x="7727315" y="1372235"/>
            <a:ext cx="3112135" cy="1210945"/>
            <a:chOff x="1621" y="2311"/>
            <a:chExt cx="4901" cy="1907"/>
          </a:xfrm>
        </p:grpSpPr>
        <p:sp>
          <p:nvSpPr>
            <p:cNvPr id="69" name="等腰三角形 68"/>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椭圆 70"/>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2" name="组合 71"/>
            <p:cNvGrpSpPr/>
            <p:nvPr/>
          </p:nvGrpSpPr>
          <p:grpSpPr>
            <a:xfrm>
              <a:off x="1934" y="2491"/>
              <a:ext cx="2771" cy="1727"/>
              <a:chOff x="3292" y="6405"/>
              <a:chExt cx="2771" cy="1727"/>
            </a:xfrm>
          </p:grpSpPr>
          <p:sp>
            <p:nvSpPr>
              <p:cNvPr id="73" name="Content Placeholder 2"/>
              <p:cNvSpPr txBox="1"/>
              <p:nvPr/>
            </p:nvSpPr>
            <p:spPr bwMode="auto">
              <a:xfrm>
                <a:off x="3292" y="6872"/>
                <a:ext cx="277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74" name="文本框 73"/>
              <p:cNvSpPr txBox="1"/>
              <p:nvPr/>
            </p:nvSpPr>
            <p:spPr>
              <a:xfrm>
                <a:off x="3399" y="640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75" name="组合 74"/>
          <p:cNvGrpSpPr/>
          <p:nvPr/>
        </p:nvGrpSpPr>
        <p:grpSpPr>
          <a:xfrm rot="0" flipH="1">
            <a:off x="7535545" y="2341880"/>
            <a:ext cx="203200" cy="203200"/>
            <a:chOff x="6777" y="3763"/>
            <a:chExt cx="320" cy="320"/>
          </a:xfrm>
        </p:grpSpPr>
        <p:sp>
          <p:nvSpPr>
            <p:cNvPr id="76" name="椭圆 7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椭圆 7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8" name="组合 77"/>
          <p:cNvGrpSpPr/>
          <p:nvPr/>
        </p:nvGrpSpPr>
        <p:grpSpPr>
          <a:xfrm rot="0" flipH="1">
            <a:off x="8227695" y="2964180"/>
            <a:ext cx="3215640" cy="1210945"/>
            <a:chOff x="1621" y="2311"/>
            <a:chExt cx="5064" cy="1907"/>
          </a:xfrm>
        </p:grpSpPr>
        <p:sp>
          <p:nvSpPr>
            <p:cNvPr id="79" name="等腰三角形 78"/>
            <p:cNvSpPr/>
            <p:nvPr/>
          </p:nvSpPr>
          <p:spPr>
            <a:xfrm rot="5400000">
              <a:off x="6363" y="3122"/>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圆角矩形 79"/>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椭圆 80"/>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2" name="组合 81"/>
            <p:cNvGrpSpPr/>
            <p:nvPr/>
          </p:nvGrpSpPr>
          <p:grpSpPr>
            <a:xfrm>
              <a:off x="2132" y="2491"/>
              <a:ext cx="2771" cy="1727"/>
              <a:chOff x="3490" y="6405"/>
              <a:chExt cx="2771" cy="1727"/>
            </a:xfrm>
          </p:grpSpPr>
          <p:sp>
            <p:nvSpPr>
              <p:cNvPr id="83" name="Content Placeholder 2"/>
              <p:cNvSpPr txBox="1"/>
              <p:nvPr/>
            </p:nvSpPr>
            <p:spPr bwMode="auto">
              <a:xfrm>
                <a:off x="3490" y="6872"/>
                <a:ext cx="277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84" name="文本框 83"/>
              <p:cNvSpPr txBox="1"/>
              <p:nvPr/>
            </p:nvSpPr>
            <p:spPr>
              <a:xfrm>
                <a:off x="3556" y="640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85" name="组合 84"/>
          <p:cNvGrpSpPr/>
          <p:nvPr/>
        </p:nvGrpSpPr>
        <p:grpSpPr>
          <a:xfrm rot="0" flipH="1">
            <a:off x="7928610" y="3467735"/>
            <a:ext cx="203200" cy="203200"/>
            <a:chOff x="6777" y="3763"/>
            <a:chExt cx="320" cy="320"/>
          </a:xfrm>
        </p:grpSpPr>
        <p:sp>
          <p:nvSpPr>
            <p:cNvPr id="86" name="椭圆 8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椭圆 8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8" name="组合 87"/>
          <p:cNvGrpSpPr/>
          <p:nvPr/>
        </p:nvGrpSpPr>
        <p:grpSpPr>
          <a:xfrm rot="0" flipH="1" flipV="1">
            <a:off x="7727315" y="4625975"/>
            <a:ext cx="3112135" cy="1143000"/>
            <a:chOff x="1621" y="2311"/>
            <a:chExt cx="4901" cy="1800"/>
          </a:xfrm>
        </p:grpSpPr>
        <p:sp>
          <p:nvSpPr>
            <p:cNvPr id="89" name="等腰三角形 88"/>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圆角矩形 89"/>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椭圆 90"/>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2" name="组合 91"/>
            <p:cNvGrpSpPr/>
            <p:nvPr/>
          </p:nvGrpSpPr>
          <p:grpSpPr>
            <a:xfrm>
              <a:off x="1907" y="2625"/>
              <a:ext cx="2771" cy="1326"/>
              <a:chOff x="3265" y="6539"/>
              <a:chExt cx="2771" cy="1326"/>
            </a:xfrm>
          </p:grpSpPr>
          <p:sp>
            <p:nvSpPr>
              <p:cNvPr id="93" name="Content Placeholder 2"/>
              <p:cNvSpPr txBox="1"/>
              <p:nvPr/>
            </p:nvSpPr>
            <p:spPr bwMode="auto">
              <a:xfrm flipV="1">
                <a:off x="3265" y="6539"/>
                <a:ext cx="2771"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94" name="文本框 93"/>
              <p:cNvSpPr txBox="1"/>
              <p:nvPr/>
            </p:nvSpPr>
            <p:spPr>
              <a:xfrm flipV="1">
                <a:off x="3460" y="7334"/>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95" name="组合 94"/>
          <p:cNvGrpSpPr/>
          <p:nvPr/>
        </p:nvGrpSpPr>
        <p:grpSpPr>
          <a:xfrm rot="0" flipH="1">
            <a:off x="7535545" y="4596765"/>
            <a:ext cx="203200" cy="203200"/>
            <a:chOff x="6777" y="3763"/>
            <a:chExt cx="320" cy="320"/>
          </a:xfrm>
        </p:grpSpPr>
        <p:sp>
          <p:nvSpPr>
            <p:cNvPr id="96" name="椭圆 9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8" name="文本框 97"/>
          <p:cNvSpPr txBox="1"/>
          <p:nvPr/>
        </p:nvSpPr>
        <p:spPr>
          <a:xfrm>
            <a:off x="5092700" y="3092768"/>
            <a:ext cx="2007235" cy="953135"/>
          </a:xfrm>
          <a:prstGeom prst="rect">
            <a:avLst/>
          </a:prstGeom>
          <a:noFill/>
        </p:spPr>
        <p:txBody>
          <a:bodyPr wrap="square" rtlCol="0">
            <a:spAutoFit/>
          </a:bodyPr>
          <a:p>
            <a:pPr algn="ctr"/>
            <a:r>
              <a:rPr lang="zh-CN" altLang="en-US" sz="2800" spc="100">
                <a:solidFill>
                  <a:schemeClr val="tx1">
                    <a:lumMod val="65000"/>
                    <a:lumOff val="35000"/>
                  </a:schemeClr>
                </a:solidFill>
                <a:effectLst/>
                <a:uFillTx/>
                <a:latin typeface="+中文正文" charset="0"/>
                <a:sym typeface="+mn-ea"/>
              </a:rPr>
              <a:t>你的文字内容</a:t>
            </a:r>
            <a:endParaRPr lang="zh-CN" altLang="en-US" sz="2800" spc="100">
              <a:solidFill>
                <a:schemeClr val="tx1">
                  <a:lumMod val="65000"/>
                  <a:lumOff val="35000"/>
                </a:schemeClr>
              </a:solidFill>
              <a:effectLst/>
              <a:uFillTx/>
              <a:latin typeface="+中文正文" charset="0"/>
              <a:sym typeface="+mn-ea"/>
            </a:endParaRPr>
          </a:p>
        </p:txBody>
      </p:sp>
      <p:sp>
        <p:nvSpPr>
          <p:cNvPr id="287" name="任意多边形 286"/>
          <p:cNvSpPr/>
          <p:nvPr/>
        </p:nvSpPr>
        <p:spPr>
          <a:xfrm>
            <a:off x="3688080" y="1757045"/>
            <a:ext cx="327025" cy="35814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6" name="任意多边形 285"/>
          <p:cNvSpPr/>
          <p:nvPr/>
        </p:nvSpPr>
        <p:spPr>
          <a:xfrm rot="2700000">
            <a:off x="3045460" y="3315335"/>
            <a:ext cx="403225" cy="3848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5" name="任意多边形 284"/>
          <p:cNvSpPr/>
          <p:nvPr/>
        </p:nvSpPr>
        <p:spPr>
          <a:xfrm>
            <a:off x="3629660" y="4974590"/>
            <a:ext cx="446405" cy="44640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8" name="任意多边形 287"/>
          <p:cNvSpPr/>
          <p:nvPr/>
        </p:nvSpPr>
        <p:spPr>
          <a:xfrm rot="18900000" flipH="1">
            <a:off x="8090535" y="5114925"/>
            <a:ext cx="474345" cy="16192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885" h="2011">
                <a:moveTo>
                  <a:pt x="1" y="1005"/>
                </a:moveTo>
                <a:lnTo>
                  <a:pt x="1" y="978"/>
                </a:lnTo>
                <a:lnTo>
                  <a:pt x="0" y="952"/>
                </a:lnTo>
                <a:lnTo>
                  <a:pt x="0" y="902"/>
                </a:lnTo>
                <a:cubicBezTo>
                  <a:pt x="-13" y="387"/>
                  <a:pt x="667" y="-10"/>
                  <a:pt x="898" y="0"/>
                </a:cubicBezTo>
                <a:lnTo>
                  <a:pt x="911" y="0"/>
                </a:lnTo>
                <a:lnTo>
                  <a:pt x="942" y="1"/>
                </a:lnTo>
                <a:lnTo>
                  <a:pt x="2579" y="1"/>
                </a:lnTo>
                <a:cubicBezTo>
                  <a:pt x="2582" y="1"/>
                  <a:pt x="2607" y="0"/>
                  <a:pt x="2605" y="0"/>
                </a:cubicBezTo>
                <a:lnTo>
                  <a:pt x="2611" y="0"/>
                </a:lnTo>
                <a:cubicBezTo>
                  <a:pt x="2731" y="-4"/>
                  <a:pt x="2828" y="118"/>
                  <a:pt x="2825" y="215"/>
                </a:cubicBezTo>
                <a:lnTo>
                  <a:pt x="2825" y="220"/>
                </a:lnTo>
                <a:lnTo>
                  <a:pt x="2825" y="226"/>
                </a:lnTo>
                <a:cubicBezTo>
                  <a:pt x="2829" y="346"/>
                  <a:pt x="2707" y="443"/>
                  <a:pt x="2610" y="440"/>
                </a:cubicBezTo>
                <a:lnTo>
                  <a:pt x="2605" y="440"/>
                </a:lnTo>
                <a:lnTo>
                  <a:pt x="2593" y="440"/>
                </a:lnTo>
                <a:lnTo>
                  <a:pt x="2588" y="439"/>
                </a:lnTo>
                <a:lnTo>
                  <a:pt x="1134" y="439"/>
                </a:lnTo>
                <a:lnTo>
                  <a:pt x="1121" y="438"/>
                </a:lnTo>
                <a:lnTo>
                  <a:pt x="1108" y="438"/>
                </a:lnTo>
                <a:lnTo>
                  <a:pt x="1095" y="438"/>
                </a:lnTo>
                <a:cubicBezTo>
                  <a:pt x="833" y="436"/>
                  <a:pt x="587" y="795"/>
                  <a:pt x="594" y="938"/>
                </a:cubicBezTo>
                <a:lnTo>
                  <a:pt x="594" y="946"/>
                </a:lnTo>
                <a:lnTo>
                  <a:pt x="594" y="990"/>
                </a:lnTo>
                <a:lnTo>
                  <a:pt x="595" y="1005"/>
                </a:lnTo>
                <a:lnTo>
                  <a:pt x="594" y="1019"/>
                </a:lnTo>
                <a:lnTo>
                  <a:pt x="594" y="1058"/>
                </a:lnTo>
                <a:lnTo>
                  <a:pt x="594" y="1071"/>
                </a:lnTo>
                <a:cubicBezTo>
                  <a:pt x="591" y="1334"/>
                  <a:pt x="951" y="1579"/>
                  <a:pt x="1094" y="1572"/>
                </a:cubicBezTo>
                <a:lnTo>
                  <a:pt x="1102" y="1572"/>
                </a:lnTo>
                <a:lnTo>
                  <a:pt x="1146" y="1572"/>
                </a:lnTo>
                <a:lnTo>
                  <a:pt x="1161" y="1571"/>
                </a:lnTo>
                <a:lnTo>
                  <a:pt x="2580" y="1571"/>
                </a:lnTo>
                <a:cubicBezTo>
                  <a:pt x="2580" y="1571"/>
                  <a:pt x="2583" y="1571"/>
                  <a:pt x="2584" y="1571"/>
                </a:cubicBezTo>
                <a:cubicBezTo>
                  <a:pt x="2589" y="1571"/>
                  <a:pt x="2601" y="1570"/>
                  <a:pt x="2603" y="1570"/>
                </a:cubicBezTo>
                <a:lnTo>
                  <a:pt x="2604" y="1570"/>
                </a:lnTo>
                <a:lnTo>
                  <a:pt x="2604" y="1570"/>
                </a:lnTo>
                <a:lnTo>
                  <a:pt x="2605" y="1570"/>
                </a:lnTo>
                <a:lnTo>
                  <a:pt x="2605" y="1570"/>
                </a:lnTo>
                <a:lnTo>
                  <a:pt x="2605" y="1570"/>
                </a:lnTo>
                <a:lnTo>
                  <a:pt x="2611" y="1570"/>
                </a:lnTo>
                <a:cubicBezTo>
                  <a:pt x="2731" y="1566"/>
                  <a:pt x="2828" y="1688"/>
                  <a:pt x="2825" y="1785"/>
                </a:cubicBezTo>
                <a:lnTo>
                  <a:pt x="2825" y="1790"/>
                </a:lnTo>
                <a:lnTo>
                  <a:pt x="2825" y="1796"/>
                </a:lnTo>
                <a:cubicBezTo>
                  <a:pt x="2829" y="1916"/>
                  <a:pt x="2707" y="2013"/>
                  <a:pt x="2610" y="2010"/>
                </a:cubicBezTo>
                <a:lnTo>
                  <a:pt x="2605" y="2010"/>
                </a:lnTo>
                <a:lnTo>
                  <a:pt x="2593" y="2010"/>
                </a:lnTo>
                <a:lnTo>
                  <a:pt x="2588" y="2009"/>
                </a:lnTo>
                <a:lnTo>
                  <a:pt x="979" y="2009"/>
                </a:lnTo>
                <a:lnTo>
                  <a:pt x="953" y="2010"/>
                </a:lnTo>
                <a:lnTo>
                  <a:pt x="902" y="2010"/>
                </a:lnTo>
                <a:cubicBezTo>
                  <a:pt x="387" y="2023"/>
                  <a:pt x="-10" y="1344"/>
                  <a:pt x="0" y="1113"/>
                </a:cubicBezTo>
                <a:lnTo>
                  <a:pt x="0" y="1100"/>
                </a:lnTo>
                <a:lnTo>
                  <a:pt x="0" y="1069"/>
                </a:lnTo>
                <a:lnTo>
                  <a:pt x="1" y="1050"/>
                </a:lnTo>
                <a:lnTo>
                  <a:pt x="1" y="1005"/>
                </a:lnTo>
                <a:close/>
                <a:moveTo>
                  <a:pt x="5884" y="1005"/>
                </a:moveTo>
                <a:lnTo>
                  <a:pt x="5884" y="978"/>
                </a:lnTo>
                <a:lnTo>
                  <a:pt x="5885" y="952"/>
                </a:lnTo>
                <a:lnTo>
                  <a:pt x="5885" y="902"/>
                </a:lnTo>
                <a:cubicBezTo>
                  <a:pt x="5898" y="387"/>
                  <a:pt x="5218" y="-10"/>
                  <a:pt x="4987" y="0"/>
                </a:cubicBezTo>
                <a:lnTo>
                  <a:pt x="4974" y="0"/>
                </a:lnTo>
                <a:lnTo>
                  <a:pt x="4943" y="1"/>
                </a:lnTo>
                <a:lnTo>
                  <a:pt x="3306" y="1"/>
                </a:lnTo>
                <a:cubicBezTo>
                  <a:pt x="3303" y="1"/>
                  <a:pt x="3278" y="0"/>
                  <a:pt x="3280" y="0"/>
                </a:cubicBezTo>
                <a:lnTo>
                  <a:pt x="3274" y="0"/>
                </a:lnTo>
                <a:cubicBezTo>
                  <a:pt x="3154" y="-4"/>
                  <a:pt x="3057" y="118"/>
                  <a:pt x="3060" y="215"/>
                </a:cubicBezTo>
                <a:lnTo>
                  <a:pt x="3060" y="220"/>
                </a:lnTo>
                <a:lnTo>
                  <a:pt x="3060" y="226"/>
                </a:lnTo>
                <a:cubicBezTo>
                  <a:pt x="3056" y="346"/>
                  <a:pt x="3178" y="443"/>
                  <a:pt x="3275" y="440"/>
                </a:cubicBezTo>
                <a:lnTo>
                  <a:pt x="3280" y="440"/>
                </a:lnTo>
                <a:lnTo>
                  <a:pt x="3292" y="440"/>
                </a:lnTo>
                <a:lnTo>
                  <a:pt x="3297" y="439"/>
                </a:lnTo>
                <a:lnTo>
                  <a:pt x="4751" y="439"/>
                </a:lnTo>
                <a:lnTo>
                  <a:pt x="4764" y="438"/>
                </a:lnTo>
                <a:lnTo>
                  <a:pt x="4777" y="438"/>
                </a:lnTo>
                <a:lnTo>
                  <a:pt x="4790" y="438"/>
                </a:lnTo>
                <a:cubicBezTo>
                  <a:pt x="5052" y="436"/>
                  <a:pt x="5298" y="795"/>
                  <a:pt x="5291" y="938"/>
                </a:cubicBezTo>
                <a:lnTo>
                  <a:pt x="5291" y="946"/>
                </a:lnTo>
                <a:lnTo>
                  <a:pt x="5291" y="990"/>
                </a:lnTo>
                <a:lnTo>
                  <a:pt x="5290" y="1005"/>
                </a:lnTo>
                <a:lnTo>
                  <a:pt x="5291" y="1019"/>
                </a:lnTo>
                <a:lnTo>
                  <a:pt x="5291" y="1058"/>
                </a:lnTo>
                <a:lnTo>
                  <a:pt x="5291" y="1071"/>
                </a:lnTo>
                <a:cubicBezTo>
                  <a:pt x="5294" y="1334"/>
                  <a:pt x="4934" y="1579"/>
                  <a:pt x="4791" y="1572"/>
                </a:cubicBezTo>
                <a:lnTo>
                  <a:pt x="4783" y="1572"/>
                </a:lnTo>
                <a:lnTo>
                  <a:pt x="4739" y="1572"/>
                </a:lnTo>
                <a:lnTo>
                  <a:pt x="4724" y="1571"/>
                </a:lnTo>
                <a:lnTo>
                  <a:pt x="3305" y="1571"/>
                </a:lnTo>
                <a:cubicBezTo>
                  <a:pt x="3305" y="1571"/>
                  <a:pt x="3302" y="1571"/>
                  <a:pt x="3301" y="1571"/>
                </a:cubicBezTo>
                <a:cubicBezTo>
                  <a:pt x="3296" y="1571"/>
                  <a:pt x="3284" y="1570"/>
                  <a:pt x="3282" y="1570"/>
                </a:cubicBezTo>
                <a:lnTo>
                  <a:pt x="3281" y="1570"/>
                </a:lnTo>
                <a:lnTo>
                  <a:pt x="3281" y="1570"/>
                </a:lnTo>
                <a:lnTo>
                  <a:pt x="3280" y="1570"/>
                </a:lnTo>
                <a:lnTo>
                  <a:pt x="3280" y="1570"/>
                </a:lnTo>
                <a:lnTo>
                  <a:pt x="3280" y="1570"/>
                </a:lnTo>
                <a:lnTo>
                  <a:pt x="3274" y="1570"/>
                </a:lnTo>
                <a:cubicBezTo>
                  <a:pt x="3154" y="1566"/>
                  <a:pt x="3057" y="1688"/>
                  <a:pt x="3060" y="1785"/>
                </a:cubicBezTo>
                <a:lnTo>
                  <a:pt x="3060" y="1790"/>
                </a:lnTo>
                <a:lnTo>
                  <a:pt x="3060" y="1796"/>
                </a:lnTo>
                <a:cubicBezTo>
                  <a:pt x="3056" y="1916"/>
                  <a:pt x="3178" y="2013"/>
                  <a:pt x="3275" y="2010"/>
                </a:cubicBezTo>
                <a:lnTo>
                  <a:pt x="3280" y="2010"/>
                </a:lnTo>
                <a:lnTo>
                  <a:pt x="3292" y="2010"/>
                </a:lnTo>
                <a:lnTo>
                  <a:pt x="3297" y="2009"/>
                </a:lnTo>
                <a:lnTo>
                  <a:pt x="4906" y="2009"/>
                </a:lnTo>
                <a:lnTo>
                  <a:pt x="4932" y="2010"/>
                </a:lnTo>
                <a:lnTo>
                  <a:pt x="4983" y="2010"/>
                </a:lnTo>
                <a:cubicBezTo>
                  <a:pt x="5498" y="2023"/>
                  <a:pt x="5895" y="1344"/>
                  <a:pt x="5885" y="1113"/>
                </a:cubicBezTo>
                <a:lnTo>
                  <a:pt x="5885" y="1100"/>
                </a:lnTo>
                <a:lnTo>
                  <a:pt x="5885" y="1069"/>
                </a:lnTo>
                <a:lnTo>
                  <a:pt x="5884" y="1050"/>
                </a:lnTo>
                <a:lnTo>
                  <a:pt x="5884" y="1005"/>
                </a:lnTo>
                <a:close/>
                <a:moveTo>
                  <a:pt x="3629" y="750"/>
                </a:moveTo>
                <a:lnTo>
                  <a:pt x="2237" y="750"/>
                </a:lnTo>
                <a:lnTo>
                  <a:pt x="2237" y="751"/>
                </a:lnTo>
                <a:lnTo>
                  <a:pt x="2231" y="751"/>
                </a:lnTo>
                <a:cubicBezTo>
                  <a:pt x="2099" y="746"/>
                  <a:pt x="1981" y="887"/>
                  <a:pt x="1986" y="999"/>
                </a:cubicBezTo>
                <a:lnTo>
                  <a:pt x="1986" y="1006"/>
                </a:lnTo>
                <a:lnTo>
                  <a:pt x="1986" y="1012"/>
                </a:lnTo>
                <a:cubicBezTo>
                  <a:pt x="1982" y="1152"/>
                  <a:pt x="2123" y="1264"/>
                  <a:pt x="2235" y="1261"/>
                </a:cubicBezTo>
                <a:lnTo>
                  <a:pt x="2241" y="1260"/>
                </a:lnTo>
                <a:lnTo>
                  <a:pt x="2248" y="1260"/>
                </a:lnTo>
                <a:lnTo>
                  <a:pt x="2254" y="1260"/>
                </a:lnTo>
                <a:lnTo>
                  <a:pt x="2261" y="1260"/>
                </a:lnTo>
                <a:lnTo>
                  <a:pt x="2263" y="1259"/>
                </a:lnTo>
                <a:lnTo>
                  <a:pt x="3629" y="1259"/>
                </a:lnTo>
                <a:lnTo>
                  <a:pt x="3629" y="1259"/>
                </a:lnTo>
                <a:lnTo>
                  <a:pt x="3631" y="1259"/>
                </a:lnTo>
                <a:lnTo>
                  <a:pt x="3638" y="1259"/>
                </a:lnTo>
                <a:lnTo>
                  <a:pt x="3645" y="1259"/>
                </a:lnTo>
                <a:lnTo>
                  <a:pt x="3651" y="1260"/>
                </a:lnTo>
                <a:cubicBezTo>
                  <a:pt x="3791" y="1264"/>
                  <a:pt x="3902" y="1123"/>
                  <a:pt x="3899" y="1011"/>
                </a:cubicBezTo>
                <a:lnTo>
                  <a:pt x="3899" y="1005"/>
                </a:lnTo>
                <a:lnTo>
                  <a:pt x="3899" y="998"/>
                </a:lnTo>
                <a:cubicBezTo>
                  <a:pt x="3903" y="858"/>
                  <a:pt x="3763" y="746"/>
                  <a:pt x="3651" y="750"/>
                </a:cubicBezTo>
                <a:lnTo>
                  <a:pt x="3645" y="750"/>
                </a:lnTo>
                <a:lnTo>
                  <a:pt x="3638" y="750"/>
                </a:lnTo>
                <a:lnTo>
                  <a:pt x="3631" y="750"/>
                </a:lnTo>
                <a:lnTo>
                  <a:pt x="3629" y="750"/>
                </a:lnTo>
                <a:lnTo>
                  <a:pt x="3629" y="75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0" name="任意多边形 109"/>
          <p:cNvSpPr/>
          <p:nvPr/>
        </p:nvSpPr>
        <p:spPr>
          <a:xfrm>
            <a:off x="8145145" y="1757045"/>
            <a:ext cx="357505" cy="3130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7" name="AutoShape 48"/>
          <p:cNvSpPr/>
          <p:nvPr/>
        </p:nvSpPr>
        <p:spPr bwMode="auto">
          <a:xfrm>
            <a:off x="8813800" y="3345180"/>
            <a:ext cx="323215" cy="325755"/>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rgbClr val="138DCC"/>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p>
            <a:endParaRPr lang="en-US" dirty="0">
              <a:latin typeface="印品黑体" panose="00000500000000000000" pitchFamily="2" charset="-122"/>
              <a:ea typeface="印品黑体" panose="00000500000000000000" pitchFamily="2" charset="-122"/>
              <a:sym typeface="Times New Roman" panose="02020603050405020304" pitchFamily="18" charset="0"/>
            </a:endParaRPr>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工作经验总结</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1140460" y="1137285"/>
            <a:ext cx="4518660" cy="1499235"/>
            <a:chOff x="1822" y="3247"/>
            <a:chExt cx="7116" cy="2361"/>
          </a:xfrm>
        </p:grpSpPr>
        <p:sp>
          <p:nvSpPr>
            <p:cNvPr id="7" name="任意多边形 6"/>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 name="任意多边形 7"/>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5" name="文本框 14"/>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18" name="组合 17"/>
          <p:cNvGrpSpPr/>
          <p:nvPr/>
        </p:nvGrpSpPr>
        <p:grpSpPr>
          <a:xfrm>
            <a:off x="1141095" y="2837180"/>
            <a:ext cx="4518660" cy="1499235"/>
            <a:chOff x="1822" y="3247"/>
            <a:chExt cx="7116" cy="2361"/>
          </a:xfrm>
        </p:grpSpPr>
        <p:sp>
          <p:nvSpPr>
            <p:cNvPr id="19" name="任意多边形 18"/>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22" name="文本框 21"/>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23" name="组合 22"/>
          <p:cNvGrpSpPr/>
          <p:nvPr/>
        </p:nvGrpSpPr>
        <p:grpSpPr>
          <a:xfrm>
            <a:off x="1141730" y="4537075"/>
            <a:ext cx="4518660" cy="1499235"/>
            <a:chOff x="1822" y="3247"/>
            <a:chExt cx="7116" cy="2361"/>
          </a:xfrm>
        </p:grpSpPr>
        <p:sp>
          <p:nvSpPr>
            <p:cNvPr id="24" name="任意多边形 23"/>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5" name="任意多边形 24"/>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6"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27" name="文本框 26"/>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28" name="组合 27"/>
          <p:cNvGrpSpPr/>
          <p:nvPr/>
        </p:nvGrpSpPr>
        <p:grpSpPr>
          <a:xfrm>
            <a:off x="6271260" y="1148715"/>
            <a:ext cx="4518660" cy="1499235"/>
            <a:chOff x="1822" y="3247"/>
            <a:chExt cx="7116" cy="2361"/>
          </a:xfrm>
        </p:grpSpPr>
        <p:sp>
          <p:nvSpPr>
            <p:cNvPr id="29" name="任意多边形 28"/>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1"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32" name="文本框 31"/>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33" name="组合 32"/>
          <p:cNvGrpSpPr/>
          <p:nvPr/>
        </p:nvGrpSpPr>
        <p:grpSpPr>
          <a:xfrm>
            <a:off x="6271895" y="2848610"/>
            <a:ext cx="4518660" cy="1499235"/>
            <a:chOff x="1822" y="3247"/>
            <a:chExt cx="7116" cy="2361"/>
          </a:xfrm>
        </p:grpSpPr>
        <p:sp>
          <p:nvSpPr>
            <p:cNvPr id="34" name="任意多边形 33"/>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5" name="任意多边形 34"/>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6"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37" name="文本框 36"/>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38" name="组合 37"/>
          <p:cNvGrpSpPr/>
          <p:nvPr/>
        </p:nvGrpSpPr>
        <p:grpSpPr>
          <a:xfrm>
            <a:off x="6272530" y="4548505"/>
            <a:ext cx="4518660" cy="1499235"/>
            <a:chOff x="1822" y="3247"/>
            <a:chExt cx="7116" cy="2361"/>
          </a:xfrm>
        </p:grpSpPr>
        <p:sp>
          <p:nvSpPr>
            <p:cNvPr id="39" name="任意多边形 38"/>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0" name="任意多边形 39"/>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1"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42" name="文本框 41"/>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工作经验总结</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7073265" y="-973455"/>
            <a:ext cx="7241540" cy="4183380"/>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圆角矩形 43"/>
          <p:cNvSpPr/>
          <p:nvPr/>
        </p:nvSpPr>
        <p:spPr>
          <a:xfrm flipH="1">
            <a:off x="1249680" y="451231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圆角矩形 46"/>
          <p:cNvSpPr/>
          <p:nvPr/>
        </p:nvSpPr>
        <p:spPr>
          <a:xfrm flipH="1">
            <a:off x="5179060" y="451231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圆角矩形 47"/>
          <p:cNvSpPr/>
          <p:nvPr/>
        </p:nvSpPr>
        <p:spPr>
          <a:xfrm flipH="1">
            <a:off x="5179060" y="345440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圆角矩形 48"/>
          <p:cNvSpPr/>
          <p:nvPr/>
        </p:nvSpPr>
        <p:spPr>
          <a:xfrm flipH="1">
            <a:off x="1236980" y="345440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1939290" y="3385185"/>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年度工作概述</a:t>
            </a:r>
            <a:endParaRPr lang="zh-CN" altLang="en-US" sz="2800">
              <a:solidFill>
                <a:schemeClr val="tx1">
                  <a:lumMod val="65000"/>
                  <a:lumOff val="35000"/>
                </a:schemeClr>
              </a:solidFill>
              <a:effectLst/>
              <a:latin typeface="+mj-ea"/>
              <a:ea typeface="+mj-ea"/>
              <a:sym typeface="+mn-ea"/>
            </a:endParaRPr>
          </a:p>
        </p:txBody>
      </p:sp>
      <p:sp>
        <p:nvSpPr>
          <p:cNvPr id="51" name="文本框 50"/>
          <p:cNvSpPr txBox="1"/>
          <p:nvPr/>
        </p:nvSpPr>
        <p:spPr>
          <a:xfrm>
            <a:off x="1939290" y="3806190"/>
            <a:ext cx="2976880" cy="275590"/>
          </a:xfrm>
          <a:prstGeom prst="rect">
            <a:avLst/>
          </a:prstGeom>
          <a:noFill/>
        </p:spPr>
        <p:txBody>
          <a:bodyPr wrap="square" rtlCol="0">
            <a:spAutoFit/>
          </a:bodyPr>
          <a:p>
            <a:pPr algn="l"/>
            <a:r>
              <a:rPr lang="zh-CN" altLang="en-US" sz="1200">
                <a:solidFill>
                  <a:schemeClr val="bg1">
                    <a:lumMod val="50000"/>
                  </a:schemeClr>
                </a:solidFill>
                <a:effectLst/>
                <a:latin typeface="+mj-ea"/>
                <a:ea typeface="+mj-ea"/>
              </a:rPr>
              <a:t>Annual work overview</a:t>
            </a:r>
            <a:endParaRPr lang="zh-CN" altLang="en-US" sz="1200">
              <a:solidFill>
                <a:schemeClr val="bg1">
                  <a:lumMod val="50000"/>
                </a:schemeClr>
              </a:solidFill>
              <a:effectLst/>
              <a:latin typeface="+mj-ea"/>
              <a:ea typeface="+mj-ea"/>
            </a:endParaRPr>
          </a:p>
        </p:txBody>
      </p:sp>
      <p:sp>
        <p:nvSpPr>
          <p:cNvPr id="52" name="文本框 51"/>
          <p:cNvSpPr txBox="1"/>
          <p:nvPr/>
        </p:nvSpPr>
        <p:spPr>
          <a:xfrm>
            <a:off x="1939290" y="4437380"/>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工作完成情况</a:t>
            </a:r>
            <a:endParaRPr lang="zh-CN" altLang="en-US" sz="2800">
              <a:solidFill>
                <a:schemeClr val="tx1">
                  <a:lumMod val="65000"/>
                  <a:lumOff val="35000"/>
                </a:schemeClr>
              </a:solidFill>
              <a:effectLst/>
              <a:latin typeface="+mj-ea"/>
              <a:ea typeface="+mj-ea"/>
              <a:sym typeface="+mn-ea"/>
            </a:endParaRPr>
          </a:p>
        </p:txBody>
      </p:sp>
      <p:sp>
        <p:nvSpPr>
          <p:cNvPr id="53" name="文本框 52"/>
          <p:cNvSpPr txBox="1"/>
          <p:nvPr/>
        </p:nvSpPr>
        <p:spPr>
          <a:xfrm>
            <a:off x="1939290" y="4908550"/>
            <a:ext cx="3079115" cy="275590"/>
          </a:xfrm>
          <a:prstGeom prst="rect">
            <a:avLst/>
          </a:prstGeom>
          <a:noFill/>
        </p:spPr>
        <p:txBody>
          <a:bodyPr wrap="square" rtlCol="0">
            <a:spAutoFit/>
          </a:bodyPr>
          <a:p>
            <a:pPr algn="l"/>
            <a:r>
              <a:rPr lang="zh-CN" altLang="en-US" sz="1200">
                <a:solidFill>
                  <a:schemeClr val="bg1">
                    <a:lumMod val="50000"/>
                  </a:schemeClr>
                </a:solidFill>
                <a:effectLst/>
                <a:latin typeface="+mj-ea"/>
                <a:ea typeface="+mj-ea"/>
              </a:rPr>
              <a:t>Job completion</a:t>
            </a:r>
            <a:endParaRPr lang="zh-CN" altLang="en-US" sz="1200">
              <a:solidFill>
                <a:schemeClr val="bg1">
                  <a:lumMod val="50000"/>
                </a:schemeClr>
              </a:solidFill>
              <a:effectLst/>
              <a:latin typeface="+mj-ea"/>
              <a:ea typeface="+mj-ea"/>
            </a:endParaRPr>
          </a:p>
        </p:txBody>
      </p:sp>
      <p:sp>
        <p:nvSpPr>
          <p:cNvPr id="27" name="文本框 26"/>
          <p:cNvSpPr txBox="1"/>
          <p:nvPr/>
        </p:nvSpPr>
        <p:spPr>
          <a:xfrm>
            <a:off x="5834380" y="3385185"/>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工作经验总结</a:t>
            </a:r>
            <a:endParaRPr lang="zh-CN" altLang="en-US" sz="2800">
              <a:solidFill>
                <a:schemeClr val="tx1">
                  <a:lumMod val="65000"/>
                  <a:lumOff val="35000"/>
                </a:schemeClr>
              </a:solidFill>
              <a:effectLst/>
              <a:latin typeface="+mj-ea"/>
              <a:ea typeface="+mj-ea"/>
              <a:sym typeface="+mn-ea"/>
            </a:endParaRPr>
          </a:p>
        </p:txBody>
      </p:sp>
      <p:sp>
        <p:nvSpPr>
          <p:cNvPr id="28" name="文本框 27"/>
          <p:cNvSpPr txBox="1"/>
          <p:nvPr/>
        </p:nvSpPr>
        <p:spPr>
          <a:xfrm>
            <a:off x="5834380" y="4437380"/>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明年工作计划</a:t>
            </a:r>
            <a:endParaRPr lang="zh-CN" altLang="en-US" sz="2800">
              <a:solidFill>
                <a:schemeClr val="tx1">
                  <a:lumMod val="65000"/>
                  <a:lumOff val="35000"/>
                </a:schemeClr>
              </a:solidFill>
              <a:effectLst/>
              <a:latin typeface="+mj-ea"/>
              <a:ea typeface="+mj-ea"/>
              <a:sym typeface="+mn-ea"/>
            </a:endParaRPr>
          </a:p>
        </p:txBody>
      </p:sp>
      <p:sp>
        <p:nvSpPr>
          <p:cNvPr id="29" name="文本框 28"/>
          <p:cNvSpPr txBox="1"/>
          <p:nvPr/>
        </p:nvSpPr>
        <p:spPr>
          <a:xfrm>
            <a:off x="5834380" y="4908550"/>
            <a:ext cx="3079115" cy="275590"/>
          </a:xfrm>
          <a:prstGeom prst="rect">
            <a:avLst/>
          </a:prstGeom>
          <a:noFill/>
        </p:spPr>
        <p:txBody>
          <a:bodyPr wrap="square" rtlCol="0">
            <a:spAutoFit/>
          </a:bodyPr>
          <a:p>
            <a:pPr algn="l"/>
            <a:r>
              <a:rPr lang="zh-CN" altLang="en-US" sz="1200">
                <a:solidFill>
                  <a:schemeClr val="bg1">
                    <a:lumMod val="50000"/>
                  </a:schemeClr>
                </a:solidFill>
                <a:effectLst/>
                <a:latin typeface="+mj-ea"/>
                <a:ea typeface="+mj-ea"/>
              </a:rPr>
              <a:t>Next year's work plan</a:t>
            </a:r>
            <a:endParaRPr lang="zh-CN" altLang="en-US" sz="1200">
              <a:solidFill>
                <a:schemeClr val="bg1">
                  <a:lumMod val="50000"/>
                </a:schemeClr>
              </a:solidFill>
              <a:effectLst/>
              <a:latin typeface="+mj-ea"/>
              <a:ea typeface="+mj-ea"/>
            </a:endParaRPr>
          </a:p>
        </p:txBody>
      </p:sp>
      <p:sp>
        <p:nvSpPr>
          <p:cNvPr id="30" name="文本框 29"/>
          <p:cNvSpPr txBox="1"/>
          <p:nvPr/>
        </p:nvSpPr>
        <p:spPr>
          <a:xfrm>
            <a:off x="1257935" y="348805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01</a:t>
            </a:r>
            <a:endParaRPr lang="en-US" altLang="zh-CN" sz="2800">
              <a:solidFill>
                <a:schemeClr val="bg1"/>
              </a:solidFill>
              <a:latin typeface="DIN Black" charset="0"/>
              <a:ea typeface="+mj-ea"/>
              <a:cs typeface="DIN Black" charset="0"/>
            </a:endParaRPr>
          </a:p>
        </p:txBody>
      </p:sp>
      <p:sp>
        <p:nvSpPr>
          <p:cNvPr id="31" name="文本框 30"/>
          <p:cNvSpPr txBox="1"/>
          <p:nvPr/>
        </p:nvSpPr>
        <p:spPr>
          <a:xfrm>
            <a:off x="1249680" y="453961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02</a:t>
            </a:r>
            <a:endParaRPr lang="en-US" altLang="zh-CN" sz="2800">
              <a:solidFill>
                <a:schemeClr val="bg1"/>
              </a:solidFill>
              <a:latin typeface="DIN Black" charset="0"/>
              <a:ea typeface="+mj-ea"/>
              <a:cs typeface="DIN Black" charset="0"/>
            </a:endParaRPr>
          </a:p>
        </p:txBody>
      </p:sp>
      <p:sp>
        <p:nvSpPr>
          <p:cNvPr id="32" name="文本框 31"/>
          <p:cNvSpPr txBox="1"/>
          <p:nvPr/>
        </p:nvSpPr>
        <p:spPr>
          <a:xfrm>
            <a:off x="5193665" y="348805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03</a:t>
            </a:r>
            <a:endParaRPr lang="en-US" altLang="zh-CN" sz="2800">
              <a:solidFill>
                <a:schemeClr val="bg1"/>
              </a:solidFill>
              <a:latin typeface="DIN Black" charset="0"/>
              <a:ea typeface="+mj-ea"/>
              <a:cs typeface="DIN Black" charset="0"/>
            </a:endParaRPr>
          </a:p>
        </p:txBody>
      </p:sp>
      <p:sp>
        <p:nvSpPr>
          <p:cNvPr id="33" name="文本框 32"/>
          <p:cNvSpPr txBox="1"/>
          <p:nvPr/>
        </p:nvSpPr>
        <p:spPr>
          <a:xfrm>
            <a:off x="5193665" y="453961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04</a:t>
            </a:r>
            <a:endParaRPr lang="en-US" altLang="zh-CN" sz="2800">
              <a:solidFill>
                <a:schemeClr val="bg1"/>
              </a:solidFill>
              <a:latin typeface="DIN Black" charset="0"/>
              <a:ea typeface="+mj-ea"/>
              <a:cs typeface="DIN Black" charset="0"/>
            </a:endParaRPr>
          </a:p>
        </p:txBody>
      </p:sp>
      <p:cxnSp>
        <p:nvCxnSpPr>
          <p:cNvPr id="34" name="直接连接符 33"/>
          <p:cNvCxnSpPr/>
          <p:nvPr/>
        </p:nvCxnSpPr>
        <p:spPr>
          <a:xfrm>
            <a:off x="1242695" y="2927350"/>
            <a:ext cx="704278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247775" y="2883535"/>
            <a:ext cx="1879600" cy="76200"/>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36" name="文本框 35"/>
          <p:cNvSpPr txBox="1"/>
          <p:nvPr/>
        </p:nvSpPr>
        <p:spPr>
          <a:xfrm>
            <a:off x="6124893" y="2496185"/>
            <a:ext cx="2280285" cy="337185"/>
          </a:xfrm>
          <a:prstGeom prst="rect">
            <a:avLst/>
          </a:prstGeom>
          <a:noFill/>
          <a:effectLst/>
        </p:spPr>
        <p:txBody>
          <a:bodyPr wrap="square" rtlCol="0">
            <a:spAutoFit/>
          </a:bodyPr>
          <a:p>
            <a:pPr algn="ctr"/>
            <a:r>
              <a:rPr lang="zh-CN" altLang="en-US" sz="1600" spc="400">
                <a:solidFill>
                  <a:schemeClr val="bg1">
                    <a:lumMod val="65000"/>
                  </a:schemeClr>
                </a:solidFill>
                <a:effectLst/>
                <a:uFillTx/>
                <a:latin typeface="+mj-lt"/>
                <a:ea typeface="+mj-ea"/>
                <a:cs typeface="+mj-lt"/>
              </a:rPr>
              <a:t>CONTANTS</a:t>
            </a:r>
            <a:endParaRPr lang="zh-CN" altLang="en-US" sz="1600" spc="400">
              <a:solidFill>
                <a:schemeClr val="bg1">
                  <a:lumMod val="65000"/>
                </a:schemeClr>
              </a:solidFill>
              <a:effectLst/>
              <a:uFillTx/>
              <a:latin typeface="+mj-lt"/>
              <a:ea typeface="+mj-ea"/>
              <a:cs typeface="+mj-lt"/>
            </a:endParaRPr>
          </a:p>
        </p:txBody>
      </p:sp>
      <p:sp>
        <p:nvSpPr>
          <p:cNvPr id="37" name="文本框 36"/>
          <p:cNvSpPr txBox="1"/>
          <p:nvPr/>
        </p:nvSpPr>
        <p:spPr>
          <a:xfrm>
            <a:off x="5864225" y="3831590"/>
            <a:ext cx="3302635" cy="275590"/>
          </a:xfrm>
          <a:prstGeom prst="rect">
            <a:avLst/>
          </a:prstGeom>
          <a:noFill/>
        </p:spPr>
        <p:txBody>
          <a:bodyPr wrap="square" rtlCol="0">
            <a:spAutoFit/>
          </a:bodyPr>
          <a:p>
            <a:pPr algn="l"/>
            <a:r>
              <a:rPr lang="zh-CN" altLang="en-US" sz="1200">
                <a:solidFill>
                  <a:schemeClr val="bg1">
                    <a:lumMod val="50000"/>
                  </a:schemeClr>
                </a:solidFill>
                <a:effectLst/>
                <a:latin typeface="+mj-ea"/>
                <a:ea typeface="+mj-ea"/>
              </a:rPr>
              <a:t>Work sum up experience</a:t>
            </a:r>
            <a:endParaRPr lang="zh-CN" altLang="en-US" sz="1200">
              <a:solidFill>
                <a:schemeClr val="bg1">
                  <a:lumMod val="50000"/>
                </a:schemeClr>
              </a:solidFill>
              <a:effectLst/>
              <a:latin typeface="+mj-ea"/>
              <a:ea typeface="+mj-ea"/>
            </a:endParaRPr>
          </a:p>
        </p:txBody>
      </p:sp>
      <p:sp>
        <p:nvSpPr>
          <p:cNvPr id="38" name="副标题 140"/>
          <p:cNvSpPr>
            <a:spLocks noGrp="1"/>
          </p:cNvSpPr>
          <p:nvPr>
            <p:custDataLst>
              <p:tags r:id="rId1"/>
            </p:custDataLst>
          </p:nvPr>
        </p:nvSpPr>
        <p:spPr>
          <a:xfrm>
            <a:off x="1090295" y="1928495"/>
            <a:ext cx="878776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l">
              <a:lnSpc>
                <a:spcPct val="100000"/>
              </a:lnSpc>
              <a:buNone/>
            </a:pPr>
            <a:r>
              <a:rPr lang="zh-CN" altLang="en-US" sz="5000" b="1">
                <a:solidFill>
                  <a:schemeClr val="tx1">
                    <a:lumMod val="65000"/>
                    <a:lumOff val="35000"/>
                  </a:schemeClr>
                </a:solidFill>
                <a:latin typeface="汉仪雅酷黑-65J" panose="00020600040101010101" charset="-122"/>
                <a:ea typeface="汉仪雅酷黑-65J" panose="00020600040101010101" charset="-122"/>
                <a:cs typeface="汉仪雅酷黑-65J" panose="00020600040101010101" charset="-122"/>
              </a:rPr>
              <a:t>目   录</a:t>
            </a:r>
            <a:endParaRPr lang="zh-CN" altLang="en-US" sz="5000" b="1">
              <a:solidFill>
                <a:schemeClr val="tx1">
                  <a:lumMod val="65000"/>
                  <a:lumOff val="35000"/>
                </a:schemeClr>
              </a:solidFill>
              <a:latin typeface="汉仪雅酷黑-65J" panose="00020600040101010101" charset="-122"/>
              <a:ea typeface="汉仪雅酷黑-65J" panose="00020600040101010101" charset="-122"/>
              <a:cs typeface="汉仪雅酷黑-65J" panose="00020600040101010101" charset="-122"/>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40" name="文本框 39"/>
          <p:cNvSpPr txBox="1"/>
          <p:nvPr/>
        </p:nvSpPr>
        <p:spPr>
          <a:xfrm>
            <a:off x="407924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1" name="文本框 40"/>
          <p:cNvSpPr txBox="1"/>
          <p:nvPr/>
        </p:nvSpPr>
        <p:spPr>
          <a:xfrm>
            <a:off x="625983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04</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7"/>
          <p:cNvCxnSpPr/>
          <p:nvPr/>
        </p:nvCxnSpPr>
        <p:spPr>
          <a:xfrm>
            <a:off x="1189990" y="5762625"/>
            <a:ext cx="9834880" cy="0"/>
          </a:xfrm>
          <a:prstGeom prst="line">
            <a:avLst/>
          </a:prstGeom>
          <a:ln w="57150" cap="rnd">
            <a:solidFill>
              <a:schemeClr val="bg1">
                <a:lumMod val="50000"/>
              </a:schemeClr>
            </a:solidFill>
            <a:prstDash val="sysDot"/>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234440" y="1255395"/>
            <a:ext cx="2192020" cy="4584065"/>
            <a:chOff x="1944" y="1977"/>
            <a:chExt cx="3452" cy="7219"/>
          </a:xfrm>
        </p:grpSpPr>
        <p:sp>
          <p:nvSpPr>
            <p:cNvPr id="5" name="任意多边形 4"/>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椭圆 6"/>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1" name="文本框 10"/>
            <p:cNvSpPr txBox="1"/>
            <p:nvPr/>
          </p:nvSpPr>
          <p:spPr>
            <a:xfrm>
              <a:off x="2246" y="3609"/>
              <a:ext cx="2848" cy="531"/>
            </a:xfrm>
            <a:prstGeom prst="rect">
              <a:avLst/>
            </a:prstGeom>
            <a:noFill/>
          </p:spPr>
          <p:txBody>
            <a:bodyPr wrap="none" rtlCol="0">
              <a:spAutoFit/>
            </a:bodyPr>
            <a:p>
              <a:pPr algn="l"/>
              <a:r>
                <a:rPr lang="zh-CN" altLang="en-US" sz="1600" dirty="0" smtClean="0">
                  <a:solidFill>
                    <a:schemeClr val="tx1">
                      <a:lumMod val="75000"/>
                      <a:lumOff val="25000"/>
                    </a:schemeClr>
                  </a:solidFill>
                  <a:latin typeface="+mj-ea"/>
                  <a:ea typeface="+mj-ea"/>
                  <a:cs typeface="+mn-ea"/>
                  <a:sym typeface="+mn-lt"/>
                </a:rPr>
                <a:t>添加您的文字内容</a:t>
              </a:r>
              <a:endParaRPr lang="zh-CN" altLang="en-US" sz="1600" dirty="0" smtClean="0">
                <a:solidFill>
                  <a:schemeClr val="tx1">
                    <a:lumMod val="75000"/>
                    <a:lumOff val="25000"/>
                  </a:schemeClr>
                </a:solidFill>
                <a:latin typeface="+mj-ea"/>
                <a:ea typeface="+mj-ea"/>
                <a:cs typeface="+mn-ea"/>
                <a:sym typeface="+mn-lt"/>
              </a:endParaRPr>
            </a:p>
          </p:txBody>
        </p:sp>
        <p:sp>
          <p:nvSpPr>
            <p:cNvPr id="19" name="文本框 18"/>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DIN Black" charset="0"/>
                  <a:ea typeface="汉仪雅酷黑-65J" panose="00020600040101010101" charset="-122"/>
                  <a:cs typeface="DIN Black" charset="0"/>
                  <a:sym typeface="+mn-ea"/>
                </a:rPr>
                <a:t>01</a:t>
              </a:r>
              <a:endParaRPr lang="en-US" altLang="zh-CN" sz="3000">
                <a:solidFill>
                  <a:schemeClr val="bg1"/>
                </a:solidFill>
                <a:latin typeface="DIN Black" charset="0"/>
                <a:ea typeface="汉仪雅酷黑-65J" panose="00020600040101010101" charset="-122"/>
                <a:cs typeface="DIN Black" charset="0"/>
                <a:sym typeface="+mn-ea"/>
              </a:endParaRPr>
            </a:p>
          </p:txBody>
        </p:sp>
        <p:sp>
          <p:nvSpPr>
            <p:cNvPr id="67" name="椭圆 66"/>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8" name="直接连接符 67"/>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3608705" y="1255395"/>
            <a:ext cx="2192020" cy="4584065"/>
            <a:chOff x="1944" y="1977"/>
            <a:chExt cx="3452" cy="7219"/>
          </a:xfrm>
        </p:grpSpPr>
        <p:sp>
          <p:nvSpPr>
            <p:cNvPr id="15" name="任意多边形 14"/>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 name="椭圆 15"/>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8" name="文本框 17"/>
            <p:cNvSpPr txBox="1"/>
            <p:nvPr/>
          </p:nvSpPr>
          <p:spPr>
            <a:xfrm>
              <a:off x="2246" y="3609"/>
              <a:ext cx="2848" cy="531"/>
            </a:xfrm>
            <a:prstGeom prst="rect">
              <a:avLst/>
            </a:prstGeom>
            <a:noFill/>
          </p:spPr>
          <p:txBody>
            <a:bodyPr wrap="none" rtlCol="0">
              <a:spAutoFit/>
            </a:bodyPr>
            <a:p>
              <a:pPr algn="l"/>
              <a:r>
                <a:rPr lang="zh-CN" altLang="en-US" sz="1600" dirty="0" smtClean="0">
                  <a:solidFill>
                    <a:srgbClr val="27364C"/>
                  </a:solidFill>
                  <a:latin typeface="+mj-ea"/>
                  <a:ea typeface="+mj-ea"/>
                  <a:cs typeface="+mn-ea"/>
                  <a:sym typeface="+mn-lt"/>
                </a:rPr>
                <a:t>添加您的文字内容</a:t>
              </a:r>
              <a:endParaRPr lang="zh-CN" altLang="en-US" sz="1600" dirty="0" smtClean="0">
                <a:solidFill>
                  <a:srgbClr val="27364C"/>
                </a:solidFill>
                <a:latin typeface="+mj-ea"/>
                <a:ea typeface="+mj-ea"/>
                <a:cs typeface="+mn-ea"/>
                <a:sym typeface="+mn-lt"/>
              </a:endParaRPr>
            </a:p>
          </p:txBody>
        </p:sp>
        <p:sp>
          <p:nvSpPr>
            <p:cNvPr id="20" name="文本框 19"/>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DIN Black" charset="0"/>
                  <a:ea typeface="+mj-ea"/>
                  <a:cs typeface="DIN Black" charset="0"/>
                  <a:sym typeface="+mn-ea"/>
                </a:rPr>
                <a:t>02</a:t>
              </a:r>
              <a:endParaRPr lang="en-US" altLang="zh-CN" sz="3000">
                <a:solidFill>
                  <a:schemeClr val="bg1"/>
                </a:solidFill>
                <a:latin typeface="DIN Black" charset="0"/>
                <a:ea typeface="+mj-ea"/>
                <a:cs typeface="DIN Black" charset="0"/>
                <a:sym typeface="+mn-ea"/>
              </a:endParaRPr>
            </a:p>
          </p:txBody>
        </p:sp>
        <p:sp>
          <p:nvSpPr>
            <p:cNvPr id="21" name="椭圆 20"/>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5982970" y="1255395"/>
            <a:ext cx="2192020" cy="4584065"/>
            <a:chOff x="1944" y="1977"/>
            <a:chExt cx="3452" cy="7219"/>
          </a:xfrm>
        </p:grpSpPr>
        <p:sp>
          <p:nvSpPr>
            <p:cNvPr id="25" name="任意多边形 24"/>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6" name="椭圆 25"/>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28" name="文本框 27"/>
            <p:cNvSpPr txBox="1"/>
            <p:nvPr/>
          </p:nvSpPr>
          <p:spPr>
            <a:xfrm>
              <a:off x="2246" y="3609"/>
              <a:ext cx="2848" cy="531"/>
            </a:xfrm>
            <a:prstGeom prst="rect">
              <a:avLst/>
            </a:prstGeom>
            <a:noFill/>
          </p:spPr>
          <p:txBody>
            <a:bodyPr wrap="none" rtlCol="0">
              <a:spAutoFit/>
            </a:bodyPr>
            <a:p>
              <a:pPr algn="l"/>
              <a:r>
                <a:rPr lang="zh-CN" altLang="en-US" sz="1600" dirty="0" smtClean="0">
                  <a:solidFill>
                    <a:schemeClr val="tx1">
                      <a:lumMod val="75000"/>
                      <a:lumOff val="25000"/>
                    </a:schemeClr>
                  </a:solidFill>
                  <a:latin typeface="+mj-ea"/>
                  <a:ea typeface="+mj-ea"/>
                  <a:cs typeface="+mn-ea"/>
                  <a:sym typeface="+mn-lt"/>
                </a:rPr>
                <a:t>添加您的文字内容</a:t>
              </a:r>
              <a:endParaRPr lang="zh-CN" altLang="en-US" sz="1600" dirty="0" smtClean="0">
                <a:solidFill>
                  <a:schemeClr val="tx1">
                    <a:lumMod val="75000"/>
                    <a:lumOff val="25000"/>
                  </a:schemeClr>
                </a:solidFill>
                <a:latin typeface="+mj-ea"/>
                <a:ea typeface="+mj-ea"/>
                <a:cs typeface="+mn-ea"/>
                <a:sym typeface="+mn-lt"/>
              </a:endParaRPr>
            </a:p>
          </p:txBody>
        </p:sp>
        <p:sp>
          <p:nvSpPr>
            <p:cNvPr id="29" name="文本框 28"/>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DIN Black" charset="0"/>
                  <a:ea typeface="+mj-ea"/>
                  <a:cs typeface="DIN Black" charset="0"/>
                  <a:sym typeface="+mn-ea"/>
                </a:rPr>
                <a:t>03</a:t>
              </a:r>
              <a:endParaRPr lang="en-US" altLang="zh-CN" sz="3000">
                <a:solidFill>
                  <a:schemeClr val="bg1"/>
                </a:solidFill>
                <a:latin typeface="DIN Black" charset="0"/>
                <a:ea typeface="+mj-ea"/>
                <a:cs typeface="DIN Black" charset="0"/>
                <a:sym typeface="+mn-ea"/>
              </a:endParaRPr>
            </a:p>
          </p:txBody>
        </p:sp>
        <p:sp>
          <p:nvSpPr>
            <p:cNvPr id="30" name="椭圆 29"/>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a:off x="8357235" y="1255395"/>
            <a:ext cx="2192020" cy="4584065"/>
            <a:chOff x="1944" y="1977"/>
            <a:chExt cx="3452" cy="7219"/>
          </a:xfrm>
        </p:grpSpPr>
        <p:sp>
          <p:nvSpPr>
            <p:cNvPr id="34" name="任意多边形 33"/>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5" name="椭圆 34"/>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37" name="文本框 36"/>
            <p:cNvSpPr txBox="1"/>
            <p:nvPr/>
          </p:nvSpPr>
          <p:spPr>
            <a:xfrm>
              <a:off x="2246" y="3609"/>
              <a:ext cx="2848" cy="531"/>
            </a:xfrm>
            <a:prstGeom prst="rect">
              <a:avLst/>
            </a:prstGeom>
            <a:noFill/>
          </p:spPr>
          <p:txBody>
            <a:bodyPr wrap="none" rtlCol="0">
              <a:spAutoFit/>
            </a:bodyPr>
            <a:p>
              <a:pPr algn="l"/>
              <a:r>
                <a:rPr lang="zh-CN" altLang="en-US" sz="1600" dirty="0" smtClean="0">
                  <a:solidFill>
                    <a:schemeClr val="tx1">
                      <a:lumMod val="75000"/>
                      <a:lumOff val="25000"/>
                    </a:schemeClr>
                  </a:solidFill>
                  <a:latin typeface="+mj-ea"/>
                  <a:ea typeface="+mj-ea"/>
                  <a:cs typeface="+mn-ea"/>
                  <a:sym typeface="+mn-lt"/>
                </a:rPr>
                <a:t>添加您的文字内容</a:t>
              </a:r>
              <a:endParaRPr lang="zh-CN" altLang="en-US" sz="1600" dirty="0" smtClean="0">
                <a:solidFill>
                  <a:schemeClr val="tx1">
                    <a:lumMod val="75000"/>
                    <a:lumOff val="25000"/>
                  </a:schemeClr>
                </a:solidFill>
                <a:latin typeface="+mj-ea"/>
                <a:ea typeface="+mj-ea"/>
                <a:cs typeface="+mn-ea"/>
                <a:sym typeface="+mn-lt"/>
              </a:endParaRPr>
            </a:p>
          </p:txBody>
        </p:sp>
        <p:sp>
          <p:nvSpPr>
            <p:cNvPr id="38" name="文本框 37"/>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mj-ea"/>
                  <a:ea typeface="+mj-ea"/>
                  <a:sym typeface="+mn-ea"/>
                </a:rPr>
                <a:t>04</a:t>
              </a:r>
              <a:endParaRPr lang="en-US" altLang="zh-CN" sz="3000">
                <a:solidFill>
                  <a:schemeClr val="bg1"/>
                </a:solidFill>
                <a:latin typeface="+mj-ea"/>
                <a:ea typeface="+mj-ea"/>
                <a:sym typeface="+mn-ea"/>
              </a:endParaRPr>
            </a:p>
          </p:txBody>
        </p:sp>
        <p:sp>
          <p:nvSpPr>
            <p:cNvPr id="39" name="椭圆 38"/>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0" name="直接连接符 39"/>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932815" y="1500505"/>
            <a:ext cx="4675505" cy="1118870"/>
            <a:chOff x="1319" y="2363"/>
            <a:chExt cx="7363" cy="1762"/>
          </a:xfrm>
        </p:grpSpPr>
        <p:sp>
          <p:nvSpPr>
            <p:cNvPr id="4" name="任意多边形 3"/>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 name="矩形 4"/>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11" name="文本框 10"/>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14" name="组合 13"/>
          <p:cNvGrpSpPr/>
          <p:nvPr/>
        </p:nvGrpSpPr>
        <p:grpSpPr>
          <a:xfrm>
            <a:off x="5947410" y="1505585"/>
            <a:ext cx="4675505" cy="1118870"/>
            <a:chOff x="1319" y="2363"/>
            <a:chExt cx="7363" cy="1762"/>
          </a:xfrm>
        </p:grpSpPr>
        <p:sp>
          <p:nvSpPr>
            <p:cNvPr id="16" name="任意多边形 15"/>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矩形 16"/>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22" name="文本框 21"/>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23" name="组合 22"/>
          <p:cNvGrpSpPr/>
          <p:nvPr/>
        </p:nvGrpSpPr>
        <p:grpSpPr>
          <a:xfrm>
            <a:off x="932815" y="2872740"/>
            <a:ext cx="4675505" cy="1118870"/>
            <a:chOff x="1319" y="2363"/>
            <a:chExt cx="7363" cy="1762"/>
          </a:xfrm>
        </p:grpSpPr>
        <p:sp>
          <p:nvSpPr>
            <p:cNvPr id="24" name="任意多边形 23"/>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7" name="矩形 26"/>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70" name="文本框 69"/>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79" name="组合 78"/>
          <p:cNvGrpSpPr/>
          <p:nvPr/>
        </p:nvGrpSpPr>
        <p:grpSpPr>
          <a:xfrm>
            <a:off x="5947410" y="2877820"/>
            <a:ext cx="4675505" cy="1118870"/>
            <a:chOff x="1319" y="2363"/>
            <a:chExt cx="7363" cy="1762"/>
          </a:xfrm>
        </p:grpSpPr>
        <p:sp>
          <p:nvSpPr>
            <p:cNvPr id="80" name="任意多边形 79"/>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1" name="矩形 80"/>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椭圆 81"/>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84" name="文本框 83"/>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85" name="组合 84"/>
          <p:cNvGrpSpPr/>
          <p:nvPr/>
        </p:nvGrpSpPr>
        <p:grpSpPr>
          <a:xfrm>
            <a:off x="932815" y="4298315"/>
            <a:ext cx="4675505" cy="1118870"/>
            <a:chOff x="1319" y="2363"/>
            <a:chExt cx="7363" cy="1762"/>
          </a:xfrm>
        </p:grpSpPr>
        <p:sp>
          <p:nvSpPr>
            <p:cNvPr id="86" name="任意多边形 85"/>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7" name="矩形 86"/>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椭圆 87"/>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90" name="文本框 89"/>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91" name="组合 90"/>
          <p:cNvGrpSpPr/>
          <p:nvPr/>
        </p:nvGrpSpPr>
        <p:grpSpPr>
          <a:xfrm>
            <a:off x="5947410" y="4303395"/>
            <a:ext cx="4675505" cy="1118870"/>
            <a:chOff x="1319" y="2363"/>
            <a:chExt cx="7363" cy="1762"/>
          </a:xfrm>
        </p:grpSpPr>
        <p:sp>
          <p:nvSpPr>
            <p:cNvPr id="92" name="任意多边形 91"/>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3" name="矩形 92"/>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96" name="文本框 95"/>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sp>
        <p:nvSpPr>
          <p:cNvPr id="98" name="任意多边形 97"/>
          <p:cNvSpPr/>
          <p:nvPr/>
        </p:nvSpPr>
        <p:spPr>
          <a:xfrm>
            <a:off x="4867275" y="3282950"/>
            <a:ext cx="389890" cy="291465"/>
          </a:xfrm>
          <a:custGeom>
            <a:avLst/>
            <a:gdLst>
              <a:gd name="adj" fmla="val 20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051" h="3771">
                <a:moveTo>
                  <a:pt x="0" y="768"/>
                </a:moveTo>
                <a:lnTo>
                  <a:pt x="0" y="748"/>
                </a:lnTo>
                <a:cubicBezTo>
                  <a:pt x="-12" y="326"/>
                  <a:pt x="412" y="-10"/>
                  <a:pt x="750" y="0"/>
                </a:cubicBezTo>
                <a:lnTo>
                  <a:pt x="768" y="0"/>
                </a:lnTo>
                <a:lnTo>
                  <a:pt x="4282" y="0"/>
                </a:lnTo>
                <a:lnTo>
                  <a:pt x="4302" y="0"/>
                </a:lnTo>
                <a:cubicBezTo>
                  <a:pt x="4724" y="-12"/>
                  <a:pt x="5060" y="412"/>
                  <a:pt x="5050" y="750"/>
                </a:cubicBezTo>
                <a:lnTo>
                  <a:pt x="5050" y="768"/>
                </a:lnTo>
                <a:lnTo>
                  <a:pt x="5050" y="3002"/>
                </a:lnTo>
                <a:lnTo>
                  <a:pt x="5050" y="3022"/>
                </a:lnTo>
                <a:cubicBezTo>
                  <a:pt x="5062" y="3444"/>
                  <a:pt x="4638" y="3780"/>
                  <a:pt x="4300" y="3770"/>
                </a:cubicBezTo>
                <a:lnTo>
                  <a:pt x="4282" y="3770"/>
                </a:lnTo>
                <a:lnTo>
                  <a:pt x="768" y="3770"/>
                </a:lnTo>
                <a:lnTo>
                  <a:pt x="748" y="3770"/>
                </a:lnTo>
                <a:cubicBezTo>
                  <a:pt x="326" y="3782"/>
                  <a:pt x="-10" y="3358"/>
                  <a:pt x="0" y="3020"/>
                </a:cubicBezTo>
                <a:lnTo>
                  <a:pt x="0" y="3002"/>
                </a:lnTo>
                <a:lnTo>
                  <a:pt x="0" y="768"/>
                </a:lnTo>
                <a:close/>
                <a:moveTo>
                  <a:pt x="602" y="475"/>
                </a:moveTo>
                <a:cubicBezTo>
                  <a:pt x="660" y="430"/>
                  <a:pt x="757" y="402"/>
                  <a:pt x="814" y="405"/>
                </a:cubicBezTo>
                <a:lnTo>
                  <a:pt x="823" y="405"/>
                </a:lnTo>
                <a:lnTo>
                  <a:pt x="4227" y="405"/>
                </a:lnTo>
                <a:lnTo>
                  <a:pt x="4237" y="405"/>
                </a:lnTo>
                <a:cubicBezTo>
                  <a:pt x="4310" y="400"/>
                  <a:pt x="4404" y="441"/>
                  <a:pt x="4439" y="468"/>
                </a:cubicBezTo>
                <a:lnTo>
                  <a:pt x="2515" y="1670"/>
                </a:lnTo>
                <a:lnTo>
                  <a:pt x="602" y="475"/>
                </a:lnTo>
                <a:close/>
                <a:moveTo>
                  <a:pt x="4617" y="830"/>
                </a:moveTo>
                <a:lnTo>
                  <a:pt x="4617" y="2975"/>
                </a:lnTo>
                <a:lnTo>
                  <a:pt x="4617" y="2985"/>
                </a:lnTo>
                <a:cubicBezTo>
                  <a:pt x="4624" y="3200"/>
                  <a:pt x="4408" y="3370"/>
                  <a:pt x="4236" y="3365"/>
                </a:cubicBezTo>
                <a:lnTo>
                  <a:pt x="4227" y="3365"/>
                </a:lnTo>
                <a:lnTo>
                  <a:pt x="823" y="3365"/>
                </a:lnTo>
                <a:lnTo>
                  <a:pt x="813" y="3365"/>
                </a:lnTo>
                <a:cubicBezTo>
                  <a:pt x="598" y="3372"/>
                  <a:pt x="428" y="3156"/>
                  <a:pt x="433" y="2984"/>
                </a:cubicBezTo>
                <a:lnTo>
                  <a:pt x="433" y="2975"/>
                </a:lnTo>
                <a:lnTo>
                  <a:pt x="433" y="843"/>
                </a:lnTo>
                <a:lnTo>
                  <a:pt x="2362" y="2049"/>
                </a:lnTo>
                <a:lnTo>
                  <a:pt x="2364" y="2046"/>
                </a:lnTo>
                <a:cubicBezTo>
                  <a:pt x="2364" y="2046"/>
                  <a:pt x="2389" y="2067"/>
                  <a:pt x="2397" y="2071"/>
                </a:cubicBezTo>
                <a:cubicBezTo>
                  <a:pt x="2423" y="2092"/>
                  <a:pt x="2472" y="2101"/>
                  <a:pt x="2504" y="2101"/>
                </a:cubicBezTo>
                <a:cubicBezTo>
                  <a:pt x="2535" y="2102"/>
                  <a:pt x="2572" y="2093"/>
                  <a:pt x="2589" y="2082"/>
                </a:cubicBezTo>
                <a:cubicBezTo>
                  <a:pt x="2604" y="2081"/>
                  <a:pt x="2651" y="2062"/>
                  <a:pt x="2665" y="2049"/>
                </a:cubicBezTo>
                <a:lnTo>
                  <a:pt x="2665" y="2050"/>
                </a:lnTo>
                <a:lnTo>
                  <a:pt x="4617" y="830"/>
                </a:lnTo>
                <a:close/>
                <a:moveTo>
                  <a:pt x="2364" y="2046"/>
                </a:moveTo>
                <a:lnTo>
                  <a:pt x="2364" y="2046"/>
                </a:lnTo>
                <a:lnTo>
                  <a:pt x="2364" y="2046"/>
                </a:lnTo>
                <a:lnTo>
                  <a:pt x="2365" y="2046"/>
                </a:lnTo>
                <a:lnTo>
                  <a:pt x="2364" y="2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9" name="任意多边形 98"/>
          <p:cNvSpPr/>
          <p:nvPr/>
        </p:nvSpPr>
        <p:spPr>
          <a:xfrm>
            <a:off x="4869815" y="4640580"/>
            <a:ext cx="390525" cy="4273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7" name="任意多边形 96"/>
          <p:cNvSpPr/>
          <p:nvPr/>
        </p:nvSpPr>
        <p:spPr>
          <a:xfrm>
            <a:off x="9906000" y="1910715"/>
            <a:ext cx="344170" cy="309245"/>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100" name="图片 15" descr="C:\Users\Administrator\Desktop\网址.svg网址"/>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4867275" y="1863725"/>
            <a:ext cx="393065" cy="393065"/>
          </a:xfrm>
          <a:prstGeom prst="rect">
            <a:avLst/>
          </a:prstGeom>
        </p:spPr>
      </p:pic>
      <p:sp>
        <p:nvSpPr>
          <p:cNvPr id="285" name="任意多边形 284"/>
          <p:cNvSpPr/>
          <p:nvPr/>
        </p:nvSpPr>
        <p:spPr>
          <a:xfrm>
            <a:off x="9863455" y="3214370"/>
            <a:ext cx="429895" cy="42989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1" name="任意多边形 100"/>
          <p:cNvSpPr/>
          <p:nvPr/>
        </p:nvSpPr>
        <p:spPr>
          <a:xfrm>
            <a:off x="9872980" y="4640580"/>
            <a:ext cx="420370" cy="35369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1830705" y="1129030"/>
            <a:ext cx="7818120" cy="4632325"/>
            <a:chOff x="2883" y="2138"/>
            <a:chExt cx="12312" cy="7295"/>
          </a:xfrm>
        </p:grpSpPr>
        <p:sp>
          <p:nvSpPr>
            <p:cNvPr id="10" name="饼形 9"/>
            <p:cNvSpPr/>
            <p:nvPr/>
          </p:nvSpPr>
          <p:spPr>
            <a:xfrm>
              <a:off x="2883" y="3168"/>
              <a:ext cx="5200" cy="5200"/>
            </a:xfrm>
            <a:prstGeom prst="pie">
              <a:avLst>
                <a:gd name="adj1" fmla="val 5400000"/>
                <a:gd name="adj2" fmla="val 1620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饼形 10"/>
            <p:cNvSpPr/>
            <p:nvPr/>
          </p:nvSpPr>
          <p:spPr>
            <a:xfrm>
              <a:off x="3023" y="3168"/>
              <a:ext cx="5200" cy="5200"/>
            </a:xfrm>
            <a:prstGeom prst="pie">
              <a:avLst>
                <a:gd name="adj1" fmla="val 16200000"/>
                <a:gd name="adj2" fmla="val 19843842"/>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 name="饼形 11"/>
            <p:cNvSpPr/>
            <p:nvPr/>
          </p:nvSpPr>
          <p:spPr>
            <a:xfrm rot="4560000">
              <a:off x="3023" y="3168"/>
              <a:ext cx="5200" cy="5200"/>
            </a:xfrm>
            <a:prstGeom prst="pie">
              <a:avLst>
                <a:gd name="adj1" fmla="val 15541498"/>
                <a:gd name="adj2" fmla="val 19000874"/>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 name="饼形 12"/>
            <p:cNvSpPr/>
            <p:nvPr/>
          </p:nvSpPr>
          <p:spPr>
            <a:xfrm rot="4560000">
              <a:off x="3023" y="3168"/>
              <a:ext cx="5200" cy="5200"/>
            </a:xfrm>
            <a:prstGeom prst="pie">
              <a:avLst>
                <a:gd name="adj1" fmla="val 19273642"/>
                <a:gd name="adj2" fmla="val 839999"/>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 name="椭圆 13"/>
            <p:cNvSpPr/>
            <p:nvPr/>
          </p:nvSpPr>
          <p:spPr>
            <a:xfrm>
              <a:off x="3478" y="3672"/>
              <a:ext cx="4193" cy="4193"/>
            </a:xfrm>
            <a:prstGeom prst="ellipse">
              <a:avLst/>
            </a:prstGeom>
            <a:gradFill>
              <a:gsLst>
                <a:gs pos="0">
                  <a:schemeClr val="accent1">
                    <a:lumMod val="5000"/>
                    <a:lumOff val="95000"/>
                  </a:schemeClr>
                </a:gs>
                <a:gs pos="100000">
                  <a:schemeClr val="bg1">
                    <a:lumMod val="95000"/>
                  </a:schemeClr>
                </a:gs>
              </a:gsLst>
              <a:lin ang="5400000"/>
            </a:gradFill>
            <a:ln>
              <a:noFill/>
            </a:ln>
            <a:effectLst>
              <a:outerShdw blurRad="406400" dist="381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3932" y="5008"/>
              <a:ext cx="3284" cy="1598"/>
            </a:xfrm>
            <a:prstGeom prst="rect">
              <a:avLst/>
            </a:prstGeom>
            <a:noFill/>
          </p:spPr>
          <p:txBody>
            <a:bodyPr wrap="square" rtlCol="0">
              <a:spAutoFit/>
            </a:bodyPr>
            <a:p>
              <a:pPr algn="ctr"/>
              <a:r>
                <a:rPr lang="zh-CN" altLang="en-US" sz="3000" dirty="0" smtClean="0">
                  <a:solidFill>
                    <a:srgbClr val="27364C"/>
                  </a:solidFill>
                  <a:latin typeface="+mj-ea"/>
                  <a:ea typeface="+mj-ea"/>
                  <a:cs typeface="+mn-ea"/>
                  <a:sym typeface="+mn-lt"/>
                </a:rPr>
                <a:t>您的文字内容</a:t>
              </a:r>
              <a:endParaRPr lang="zh-CN" altLang="en-US" sz="3000" dirty="0" smtClean="0">
                <a:solidFill>
                  <a:srgbClr val="27364C"/>
                </a:solidFill>
                <a:latin typeface="+mj-ea"/>
                <a:ea typeface="+mj-ea"/>
                <a:cs typeface="+mn-ea"/>
                <a:sym typeface="+mn-lt"/>
              </a:endParaRPr>
            </a:p>
          </p:txBody>
        </p:sp>
        <p:grpSp>
          <p:nvGrpSpPr>
            <p:cNvPr id="16" name="组合 15"/>
            <p:cNvGrpSpPr/>
            <p:nvPr/>
          </p:nvGrpSpPr>
          <p:grpSpPr>
            <a:xfrm>
              <a:off x="6961" y="2138"/>
              <a:ext cx="3423" cy="2022"/>
              <a:chOff x="5191" y="1778"/>
              <a:chExt cx="3423" cy="2022"/>
            </a:xfrm>
          </p:grpSpPr>
          <p:grpSp>
            <p:nvGrpSpPr>
              <p:cNvPr id="17" name="组合 16"/>
              <p:cNvGrpSpPr/>
              <p:nvPr/>
            </p:nvGrpSpPr>
            <p:grpSpPr>
              <a:xfrm>
                <a:off x="6592" y="1778"/>
                <a:ext cx="2023" cy="2023"/>
                <a:chOff x="7029" y="1960"/>
                <a:chExt cx="1820" cy="1820"/>
              </a:xfrm>
            </p:grpSpPr>
            <p:sp>
              <p:nvSpPr>
                <p:cNvPr id="18" name="椭圆 17"/>
                <p:cNvSpPr/>
                <p:nvPr/>
              </p:nvSpPr>
              <p:spPr>
                <a:xfrm>
                  <a:off x="7029" y="1960"/>
                  <a:ext cx="1821" cy="1821"/>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7201" y="2132"/>
                  <a:ext cx="1478" cy="1478"/>
                </a:xfrm>
                <a:prstGeom prst="ellipse">
                  <a:avLst/>
                </a:prstGeom>
                <a:gradFill>
                  <a:gsLst>
                    <a:gs pos="0">
                      <a:schemeClr val="accent1">
                        <a:lumMod val="5000"/>
                        <a:lumOff val="95000"/>
                      </a:schemeClr>
                    </a:gs>
                    <a:gs pos="100000">
                      <a:schemeClr val="bg1">
                        <a:lumMod val="95000"/>
                      </a:schemeClr>
                    </a:gs>
                  </a:gsLst>
                  <a:lin ang="54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椭圆 19"/>
              <p:cNvSpPr/>
              <p:nvPr/>
            </p:nvSpPr>
            <p:spPr>
              <a:xfrm>
                <a:off x="5191" y="2935"/>
                <a:ext cx="150" cy="150"/>
              </a:xfrm>
              <a:prstGeom prst="ellipse">
                <a:avLst/>
              </a:prstGeom>
              <a:solidFill>
                <a:srgbClr val="9AA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a:stCxn id="20" idx="7"/>
              </p:cNvCxnSpPr>
              <p:nvPr/>
            </p:nvCxnSpPr>
            <p:spPr>
              <a:xfrm flipV="1">
                <a:off x="5319" y="2505"/>
                <a:ext cx="292" cy="4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611" y="2511"/>
                <a:ext cx="9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flipV="1">
              <a:off x="6961" y="7411"/>
              <a:ext cx="3423" cy="2022"/>
              <a:chOff x="5191" y="1778"/>
              <a:chExt cx="3423" cy="2022"/>
            </a:xfrm>
          </p:grpSpPr>
          <p:grpSp>
            <p:nvGrpSpPr>
              <p:cNvPr id="24" name="组合 23"/>
              <p:cNvGrpSpPr/>
              <p:nvPr/>
            </p:nvGrpSpPr>
            <p:grpSpPr>
              <a:xfrm>
                <a:off x="6592" y="1778"/>
                <a:ext cx="2023" cy="2023"/>
                <a:chOff x="7029" y="1960"/>
                <a:chExt cx="1820" cy="1820"/>
              </a:xfrm>
            </p:grpSpPr>
            <p:sp>
              <p:nvSpPr>
                <p:cNvPr id="25" name="椭圆 24"/>
                <p:cNvSpPr/>
                <p:nvPr/>
              </p:nvSpPr>
              <p:spPr>
                <a:xfrm>
                  <a:off x="7029" y="1960"/>
                  <a:ext cx="1821" cy="1821"/>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7201" y="2132"/>
                  <a:ext cx="1478" cy="1478"/>
                </a:xfrm>
                <a:prstGeom prst="ellipse">
                  <a:avLst/>
                </a:prstGeom>
                <a:gradFill>
                  <a:gsLst>
                    <a:gs pos="0">
                      <a:schemeClr val="accent1">
                        <a:lumMod val="5000"/>
                        <a:lumOff val="95000"/>
                      </a:schemeClr>
                    </a:gs>
                    <a:gs pos="100000">
                      <a:schemeClr val="bg1">
                        <a:lumMod val="85000"/>
                      </a:schemeClr>
                    </a:gs>
                  </a:gsLst>
                  <a:lin ang="54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7" name="椭圆 26"/>
              <p:cNvSpPr/>
              <p:nvPr/>
            </p:nvSpPr>
            <p:spPr>
              <a:xfrm>
                <a:off x="5191" y="2935"/>
                <a:ext cx="150" cy="150"/>
              </a:xfrm>
              <a:prstGeom prst="ellipse">
                <a:avLst/>
              </a:prstGeom>
              <a:solidFill>
                <a:srgbClr val="618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连接符 27"/>
              <p:cNvCxnSpPr>
                <a:stCxn id="27" idx="7"/>
              </p:cNvCxnSpPr>
              <p:nvPr/>
            </p:nvCxnSpPr>
            <p:spPr>
              <a:xfrm flipV="1">
                <a:off x="5319" y="2505"/>
                <a:ext cx="292" cy="4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611" y="2511"/>
                <a:ext cx="9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399" y="4895"/>
              <a:ext cx="2747" cy="2024"/>
              <a:chOff x="6629" y="4535"/>
              <a:chExt cx="2747" cy="2024"/>
            </a:xfrm>
          </p:grpSpPr>
          <p:cxnSp>
            <p:nvCxnSpPr>
              <p:cNvPr id="31" name="直接连接符 30"/>
              <p:cNvCxnSpPr/>
              <p:nvPr/>
            </p:nvCxnSpPr>
            <p:spPr>
              <a:xfrm>
                <a:off x="6629" y="5548"/>
                <a:ext cx="6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352" y="4535"/>
                <a:ext cx="2024" cy="2024"/>
                <a:chOff x="7029" y="1960"/>
                <a:chExt cx="1821" cy="1821"/>
              </a:xfrm>
            </p:grpSpPr>
            <p:sp>
              <p:nvSpPr>
                <p:cNvPr id="33" name="椭圆 32"/>
                <p:cNvSpPr/>
                <p:nvPr/>
              </p:nvSpPr>
              <p:spPr>
                <a:xfrm>
                  <a:off x="7029" y="1960"/>
                  <a:ext cx="1821" cy="1821"/>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7200" y="2131"/>
                  <a:ext cx="1478" cy="1478"/>
                </a:xfrm>
                <a:prstGeom prst="ellipse">
                  <a:avLst/>
                </a:prstGeom>
                <a:gradFill>
                  <a:gsLst>
                    <a:gs pos="0">
                      <a:schemeClr val="accent1">
                        <a:lumMod val="5000"/>
                        <a:lumOff val="95000"/>
                      </a:schemeClr>
                    </a:gs>
                    <a:gs pos="100000">
                      <a:schemeClr val="bg1">
                        <a:lumMod val="85000"/>
                      </a:schemeClr>
                    </a:gs>
                  </a:gsLst>
                  <a:lin ang="54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5" name="椭圆 34"/>
              <p:cNvSpPr/>
              <p:nvPr/>
            </p:nvSpPr>
            <p:spPr>
              <a:xfrm>
                <a:off x="6629" y="5473"/>
                <a:ext cx="150" cy="150"/>
              </a:xfrm>
              <a:prstGeom prst="ellipse">
                <a:avLst/>
              </a:prstGeom>
              <a:solidFill>
                <a:srgbClr val="618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4" name="组合 43"/>
            <p:cNvGrpSpPr/>
            <p:nvPr/>
          </p:nvGrpSpPr>
          <p:grpSpPr>
            <a:xfrm>
              <a:off x="11586" y="5006"/>
              <a:ext cx="3609" cy="1502"/>
              <a:chOff x="12294" y="531"/>
              <a:chExt cx="3609" cy="1502"/>
            </a:xfrm>
          </p:grpSpPr>
          <p:sp>
            <p:nvSpPr>
              <p:cNvPr id="45" name="Content Placeholder 2"/>
              <p:cNvSpPr txBox="1"/>
              <p:nvPr/>
            </p:nvSpPr>
            <p:spPr bwMode="auto">
              <a:xfrm>
                <a:off x="12294" y="955"/>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46" name="文本框 45"/>
              <p:cNvSpPr txBox="1"/>
              <p:nvPr/>
            </p:nvSpPr>
            <p:spPr>
              <a:xfrm>
                <a:off x="12294" y="531"/>
                <a:ext cx="3284" cy="531"/>
              </a:xfrm>
              <a:prstGeom prst="rect">
                <a:avLst/>
              </a:prstGeom>
              <a:noFill/>
            </p:spPr>
            <p:txBody>
              <a:bodyPr wrap="square" rtlCol="0">
                <a:spAutoFit/>
              </a:bodyPr>
              <a:lstStyle/>
              <a:p>
                <a:pPr algn="l"/>
                <a:r>
                  <a:rPr lang="zh-CN" altLang="en-US" sz="1600" dirty="0" smtClean="0">
                    <a:solidFill>
                      <a:srgbClr val="27364C"/>
                    </a:solidFill>
                    <a:latin typeface="+mj-ea"/>
                    <a:ea typeface="+mj-ea"/>
                    <a:cs typeface="+mn-ea"/>
                    <a:sym typeface="+mn-lt"/>
                  </a:rPr>
                  <a:t>您的文字内容</a:t>
                </a:r>
                <a:endParaRPr lang="zh-CN" altLang="en-US" sz="1600" dirty="0" smtClean="0">
                  <a:solidFill>
                    <a:srgbClr val="27364C"/>
                  </a:solidFill>
                  <a:latin typeface="+mj-ea"/>
                  <a:ea typeface="+mj-ea"/>
                  <a:cs typeface="+mn-ea"/>
                  <a:sym typeface="+mn-lt"/>
                </a:endParaRPr>
              </a:p>
            </p:txBody>
          </p:sp>
        </p:grpSp>
        <p:grpSp>
          <p:nvGrpSpPr>
            <p:cNvPr id="47" name="组合 46"/>
            <p:cNvGrpSpPr/>
            <p:nvPr/>
          </p:nvGrpSpPr>
          <p:grpSpPr>
            <a:xfrm>
              <a:off x="11146" y="2329"/>
              <a:ext cx="3609" cy="1502"/>
              <a:chOff x="12294" y="531"/>
              <a:chExt cx="3609" cy="1502"/>
            </a:xfrm>
          </p:grpSpPr>
          <p:sp>
            <p:nvSpPr>
              <p:cNvPr id="48" name="Content Placeholder 2"/>
              <p:cNvSpPr txBox="1"/>
              <p:nvPr/>
            </p:nvSpPr>
            <p:spPr bwMode="auto">
              <a:xfrm>
                <a:off x="12294" y="955"/>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49" name="文本框 48"/>
              <p:cNvSpPr txBox="1"/>
              <p:nvPr/>
            </p:nvSpPr>
            <p:spPr>
              <a:xfrm>
                <a:off x="12294" y="531"/>
                <a:ext cx="3284" cy="531"/>
              </a:xfrm>
              <a:prstGeom prst="rect">
                <a:avLst/>
              </a:prstGeom>
              <a:noFill/>
            </p:spPr>
            <p:txBody>
              <a:bodyPr wrap="square" rtlCol="0">
                <a:spAutoFit/>
              </a:bodyPr>
              <a:lstStyle/>
              <a:p>
                <a:pPr algn="l"/>
                <a:r>
                  <a:rPr lang="zh-CN" altLang="en-US" sz="1600" dirty="0" smtClean="0">
                    <a:solidFill>
                      <a:srgbClr val="27364C"/>
                    </a:solidFill>
                    <a:latin typeface="+mj-ea"/>
                    <a:ea typeface="+mj-ea"/>
                    <a:cs typeface="+mn-ea"/>
                    <a:sym typeface="+mn-lt"/>
                  </a:rPr>
                  <a:t>您的文字内容</a:t>
                </a:r>
                <a:endParaRPr lang="zh-CN" altLang="en-US" sz="1600" dirty="0" smtClean="0">
                  <a:solidFill>
                    <a:srgbClr val="27364C"/>
                  </a:solidFill>
                  <a:latin typeface="+mj-ea"/>
                  <a:ea typeface="+mj-ea"/>
                  <a:cs typeface="+mn-ea"/>
                  <a:sym typeface="+mn-lt"/>
                </a:endParaRPr>
              </a:p>
            </p:txBody>
          </p:sp>
        </p:grpSp>
        <p:grpSp>
          <p:nvGrpSpPr>
            <p:cNvPr id="50" name="组合 49"/>
            <p:cNvGrpSpPr/>
            <p:nvPr/>
          </p:nvGrpSpPr>
          <p:grpSpPr>
            <a:xfrm>
              <a:off x="10889" y="7670"/>
              <a:ext cx="3609" cy="1502"/>
              <a:chOff x="12294" y="531"/>
              <a:chExt cx="3609" cy="1502"/>
            </a:xfrm>
          </p:grpSpPr>
          <p:sp>
            <p:nvSpPr>
              <p:cNvPr id="51" name="Content Placeholder 2"/>
              <p:cNvSpPr txBox="1"/>
              <p:nvPr/>
            </p:nvSpPr>
            <p:spPr bwMode="auto">
              <a:xfrm>
                <a:off x="12294" y="955"/>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52" name="文本框 51"/>
              <p:cNvSpPr txBox="1"/>
              <p:nvPr/>
            </p:nvSpPr>
            <p:spPr>
              <a:xfrm>
                <a:off x="12294" y="531"/>
                <a:ext cx="3284" cy="531"/>
              </a:xfrm>
              <a:prstGeom prst="rect">
                <a:avLst/>
              </a:prstGeom>
              <a:noFill/>
            </p:spPr>
            <p:txBody>
              <a:bodyPr wrap="square" rtlCol="0">
                <a:spAutoFit/>
              </a:bodyPr>
              <a:lstStyle/>
              <a:p>
                <a:pPr algn="l"/>
                <a:r>
                  <a:rPr lang="zh-CN" altLang="en-US" sz="1600" dirty="0" smtClean="0">
                    <a:solidFill>
                      <a:srgbClr val="27364C"/>
                    </a:solidFill>
                    <a:latin typeface="+mj-ea"/>
                    <a:ea typeface="+mj-ea"/>
                    <a:cs typeface="+mn-ea"/>
                    <a:sym typeface="+mn-lt"/>
                  </a:rPr>
                  <a:t>您的文字内容</a:t>
                </a:r>
                <a:endParaRPr lang="zh-CN" altLang="en-US" sz="1600" dirty="0" smtClean="0">
                  <a:solidFill>
                    <a:srgbClr val="27364C"/>
                  </a:solidFill>
                  <a:latin typeface="+mj-ea"/>
                  <a:ea typeface="+mj-ea"/>
                  <a:cs typeface="+mn-ea"/>
                  <a:sym typeface="+mn-lt"/>
                </a:endParaRPr>
              </a:p>
            </p:txBody>
          </p:sp>
        </p:grpSp>
        <p:sp>
          <p:nvSpPr>
            <p:cNvPr id="54" name="任意多边形 53"/>
            <p:cNvSpPr/>
            <p:nvPr/>
          </p:nvSpPr>
          <p:spPr>
            <a:xfrm>
              <a:off x="8929" y="2699"/>
              <a:ext cx="892" cy="784"/>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7" name="任意多边形 76"/>
            <p:cNvSpPr/>
            <p:nvPr/>
          </p:nvSpPr>
          <p:spPr>
            <a:xfrm>
              <a:off x="9722" y="5598"/>
              <a:ext cx="824" cy="617"/>
            </a:xfrm>
            <a:custGeom>
              <a:avLst/>
              <a:gdLst>
                <a:gd name="adj" fmla="val 20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051" h="3771">
                  <a:moveTo>
                    <a:pt x="0" y="768"/>
                  </a:moveTo>
                  <a:lnTo>
                    <a:pt x="0" y="748"/>
                  </a:lnTo>
                  <a:cubicBezTo>
                    <a:pt x="-12" y="326"/>
                    <a:pt x="412" y="-10"/>
                    <a:pt x="750" y="0"/>
                  </a:cubicBezTo>
                  <a:lnTo>
                    <a:pt x="768" y="0"/>
                  </a:lnTo>
                  <a:lnTo>
                    <a:pt x="4282" y="0"/>
                  </a:lnTo>
                  <a:lnTo>
                    <a:pt x="4302" y="0"/>
                  </a:lnTo>
                  <a:cubicBezTo>
                    <a:pt x="4724" y="-12"/>
                    <a:pt x="5060" y="412"/>
                    <a:pt x="5050" y="750"/>
                  </a:cubicBezTo>
                  <a:lnTo>
                    <a:pt x="5050" y="768"/>
                  </a:lnTo>
                  <a:lnTo>
                    <a:pt x="5050" y="3002"/>
                  </a:lnTo>
                  <a:lnTo>
                    <a:pt x="5050" y="3022"/>
                  </a:lnTo>
                  <a:cubicBezTo>
                    <a:pt x="5062" y="3444"/>
                    <a:pt x="4638" y="3780"/>
                    <a:pt x="4300" y="3770"/>
                  </a:cubicBezTo>
                  <a:lnTo>
                    <a:pt x="4282" y="3770"/>
                  </a:lnTo>
                  <a:lnTo>
                    <a:pt x="768" y="3770"/>
                  </a:lnTo>
                  <a:lnTo>
                    <a:pt x="748" y="3770"/>
                  </a:lnTo>
                  <a:cubicBezTo>
                    <a:pt x="326" y="3782"/>
                    <a:pt x="-10" y="3358"/>
                    <a:pt x="0" y="3020"/>
                  </a:cubicBezTo>
                  <a:lnTo>
                    <a:pt x="0" y="3002"/>
                  </a:lnTo>
                  <a:lnTo>
                    <a:pt x="0" y="768"/>
                  </a:lnTo>
                  <a:close/>
                  <a:moveTo>
                    <a:pt x="602" y="475"/>
                  </a:moveTo>
                  <a:cubicBezTo>
                    <a:pt x="660" y="430"/>
                    <a:pt x="757" y="402"/>
                    <a:pt x="814" y="405"/>
                  </a:cubicBezTo>
                  <a:lnTo>
                    <a:pt x="823" y="405"/>
                  </a:lnTo>
                  <a:lnTo>
                    <a:pt x="4227" y="405"/>
                  </a:lnTo>
                  <a:lnTo>
                    <a:pt x="4237" y="405"/>
                  </a:lnTo>
                  <a:cubicBezTo>
                    <a:pt x="4310" y="400"/>
                    <a:pt x="4404" y="441"/>
                    <a:pt x="4439" y="468"/>
                  </a:cubicBezTo>
                  <a:lnTo>
                    <a:pt x="2515" y="1670"/>
                  </a:lnTo>
                  <a:lnTo>
                    <a:pt x="602" y="475"/>
                  </a:lnTo>
                  <a:close/>
                  <a:moveTo>
                    <a:pt x="4617" y="830"/>
                  </a:moveTo>
                  <a:lnTo>
                    <a:pt x="4617" y="2975"/>
                  </a:lnTo>
                  <a:lnTo>
                    <a:pt x="4617" y="2985"/>
                  </a:lnTo>
                  <a:cubicBezTo>
                    <a:pt x="4624" y="3200"/>
                    <a:pt x="4408" y="3370"/>
                    <a:pt x="4236" y="3365"/>
                  </a:cubicBezTo>
                  <a:lnTo>
                    <a:pt x="4227" y="3365"/>
                  </a:lnTo>
                  <a:lnTo>
                    <a:pt x="823" y="3365"/>
                  </a:lnTo>
                  <a:lnTo>
                    <a:pt x="813" y="3365"/>
                  </a:lnTo>
                  <a:cubicBezTo>
                    <a:pt x="598" y="3372"/>
                    <a:pt x="428" y="3156"/>
                    <a:pt x="433" y="2984"/>
                  </a:cubicBezTo>
                  <a:lnTo>
                    <a:pt x="433" y="2975"/>
                  </a:lnTo>
                  <a:lnTo>
                    <a:pt x="433" y="843"/>
                  </a:lnTo>
                  <a:lnTo>
                    <a:pt x="2362" y="2049"/>
                  </a:lnTo>
                  <a:lnTo>
                    <a:pt x="2364" y="2046"/>
                  </a:lnTo>
                  <a:cubicBezTo>
                    <a:pt x="2364" y="2046"/>
                    <a:pt x="2389" y="2067"/>
                    <a:pt x="2397" y="2071"/>
                  </a:cubicBezTo>
                  <a:cubicBezTo>
                    <a:pt x="2423" y="2092"/>
                    <a:pt x="2472" y="2101"/>
                    <a:pt x="2504" y="2101"/>
                  </a:cubicBezTo>
                  <a:cubicBezTo>
                    <a:pt x="2535" y="2102"/>
                    <a:pt x="2572" y="2093"/>
                    <a:pt x="2589" y="2082"/>
                  </a:cubicBezTo>
                  <a:cubicBezTo>
                    <a:pt x="2604" y="2081"/>
                    <a:pt x="2651" y="2062"/>
                    <a:pt x="2665" y="2049"/>
                  </a:cubicBezTo>
                  <a:lnTo>
                    <a:pt x="2665" y="2050"/>
                  </a:lnTo>
                  <a:lnTo>
                    <a:pt x="4617" y="830"/>
                  </a:lnTo>
                  <a:close/>
                  <a:moveTo>
                    <a:pt x="2364" y="2046"/>
                  </a:moveTo>
                  <a:lnTo>
                    <a:pt x="2364" y="2046"/>
                  </a:lnTo>
                  <a:lnTo>
                    <a:pt x="2364" y="2046"/>
                  </a:lnTo>
                  <a:lnTo>
                    <a:pt x="2365" y="2046"/>
                  </a:lnTo>
                  <a:lnTo>
                    <a:pt x="2364" y="2046"/>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9" name="任意多边形 78"/>
            <p:cNvSpPr/>
            <p:nvPr/>
          </p:nvSpPr>
          <p:spPr>
            <a:xfrm>
              <a:off x="8967" y="8038"/>
              <a:ext cx="755" cy="76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23" h="5585">
                  <a:moveTo>
                    <a:pt x="1" y="921"/>
                  </a:moveTo>
                  <a:lnTo>
                    <a:pt x="0" y="896"/>
                  </a:lnTo>
                  <a:lnTo>
                    <a:pt x="0" y="872"/>
                  </a:lnTo>
                  <a:cubicBezTo>
                    <a:pt x="-11" y="378"/>
                    <a:pt x="526" y="-11"/>
                    <a:pt x="880" y="0"/>
                  </a:cubicBezTo>
                  <a:lnTo>
                    <a:pt x="899" y="0"/>
                  </a:lnTo>
                  <a:lnTo>
                    <a:pt x="921" y="1"/>
                  </a:lnTo>
                  <a:lnTo>
                    <a:pt x="3035" y="1"/>
                  </a:lnTo>
                  <a:lnTo>
                    <a:pt x="3035" y="660"/>
                  </a:lnTo>
                  <a:lnTo>
                    <a:pt x="1063" y="660"/>
                  </a:lnTo>
                  <a:lnTo>
                    <a:pt x="1053" y="660"/>
                  </a:lnTo>
                  <a:lnTo>
                    <a:pt x="1043" y="660"/>
                  </a:lnTo>
                  <a:cubicBezTo>
                    <a:pt x="844" y="654"/>
                    <a:pt x="648" y="873"/>
                    <a:pt x="654" y="1049"/>
                  </a:cubicBezTo>
                  <a:lnTo>
                    <a:pt x="654" y="1058"/>
                  </a:lnTo>
                  <a:lnTo>
                    <a:pt x="654" y="1069"/>
                  </a:lnTo>
                  <a:lnTo>
                    <a:pt x="654" y="4515"/>
                  </a:lnTo>
                  <a:lnTo>
                    <a:pt x="654" y="4525"/>
                  </a:lnTo>
                  <a:lnTo>
                    <a:pt x="654" y="4535"/>
                  </a:lnTo>
                  <a:cubicBezTo>
                    <a:pt x="647" y="4734"/>
                    <a:pt x="867" y="4931"/>
                    <a:pt x="1042" y="4925"/>
                  </a:cubicBezTo>
                  <a:lnTo>
                    <a:pt x="1052" y="4925"/>
                  </a:lnTo>
                  <a:lnTo>
                    <a:pt x="1063" y="4924"/>
                  </a:lnTo>
                  <a:lnTo>
                    <a:pt x="4460" y="4924"/>
                  </a:lnTo>
                  <a:lnTo>
                    <a:pt x="4470" y="4924"/>
                  </a:lnTo>
                  <a:lnTo>
                    <a:pt x="4480" y="4925"/>
                  </a:lnTo>
                  <a:cubicBezTo>
                    <a:pt x="4679" y="4931"/>
                    <a:pt x="4875" y="4711"/>
                    <a:pt x="4869" y="4536"/>
                  </a:cubicBezTo>
                  <a:lnTo>
                    <a:pt x="4869" y="4526"/>
                  </a:lnTo>
                  <a:lnTo>
                    <a:pt x="4869" y="4515"/>
                  </a:lnTo>
                  <a:lnTo>
                    <a:pt x="4869" y="2423"/>
                  </a:lnTo>
                  <a:lnTo>
                    <a:pt x="5522" y="2423"/>
                  </a:lnTo>
                  <a:lnTo>
                    <a:pt x="5522" y="4664"/>
                  </a:lnTo>
                  <a:lnTo>
                    <a:pt x="5523" y="4688"/>
                  </a:lnTo>
                  <a:lnTo>
                    <a:pt x="5523" y="4712"/>
                  </a:lnTo>
                  <a:cubicBezTo>
                    <a:pt x="5534" y="5207"/>
                    <a:pt x="4997" y="5596"/>
                    <a:pt x="4643" y="5585"/>
                  </a:cubicBezTo>
                  <a:lnTo>
                    <a:pt x="4624" y="5584"/>
                  </a:lnTo>
                  <a:lnTo>
                    <a:pt x="4602" y="5584"/>
                  </a:lnTo>
                  <a:lnTo>
                    <a:pt x="921" y="5584"/>
                  </a:lnTo>
                  <a:lnTo>
                    <a:pt x="896" y="5585"/>
                  </a:lnTo>
                  <a:lnTo>
                    <a:pt x="872" y="5585"/>
                  </a:lnTo>
                  <a:cubicBezTo>
                    <a:pt x="378" y="5596"/>
                    <a:pt x="-11" y="5059"/>
                    <a:pt x="0" y="4705"/>
                  </a:cubicBezTo>
                  <a:lnTo>
                    <a:pt x="0" y="4686"/>
                  </a:lnTo>
                  <a:lnTo>
                    <a:pt x="1" y="4664"/>
                  </a:lnTo>
                  <a:lnTo>
                    <a:pt x="1" y="921"/>
                  </a:lnTo>
                  <a:close/>
                  <a:moveTo>
                    <a:pt x="2404" y="2822"/>
                  </a:moveTo>
                  <a:lnTo>
                    <a:pt x="2404" y="3113"/>
                  </a:lnTo>
                  <a:lnTo>
                    <a:pt x="2708" y="3113"/>
                  </a:lnTo>
                  <a:lnTo>
                    <a:pt x="4747" y="1073"/>
                  </a:lnTo>
                  <a:lnTo>
                    <a:pt x="4450" y="776"/>
                  </a:lnTo>
                  <a:lnTo>
                    <a:pt x="2404" y="2822"/>
                  </a:lnTo>
                  <a:close/>
                  <a:moveTo>
                    <a:pt x="2949" y="3719"/>
                  </a:moveTo>
                  <a:lnTo>
                    <a:pt x="2949" y="3727"/>
                  </a:lnTo>
                  <a:lnTo>
                    <a:pt x="1799" y="3727"/>
                  </a:lnTo>
                  <a:lnTo>
                    <a:pt x="1799" y="2698"/>
                  </a:lnTo>
                  <a:lnTo>
                    <a:pt x="1799" y="2698"/>
                  </a:lnTo>
                  <a:lnTo>
                    <a:pt x="1799" y="2698"/>
                  </a:lnTo>
                  <a:cubicBezTo>
                    <a:pt x="1799" y="2699"/>
                    <a:pt x="1797" y="2663"/>
                    <a:pt x="1797" y="2656"/>
                  </a:cubicBezTo>
                  <a:lnTo>
                    <a:pt x="1797" y="2655"/>
                  </a:lnTo>
                  <a:lnTo>
                    <a:pt x="1797" y="2655"/>
                  </a:lnTo>
                  <a:lnTo>
                    <a:pt x="1797" y="2655"/>
                  </a:lnTo>
                  <a:lnTo>
                    <a:pt x="1797" y="2654"/>
                  </a:lnTo>
                  <a:lnTo>
                    <a:pt x="1797" y="2654"/>
                  </a:lnTo>
                  <a:lnTo>
                    <a:pt x="1797" y="2654"/>
                  </a:lnTo>
                  <a:lnTo>
                    <a:pt x="1797" y="2654"/>
                  </a:lnTo>
                  <a:lnTo>
                    <a:pt x="1797" y="2654"/>
                  </a:lnTo>
                  <a:lnTo>
                    <a:pt x="1797" y="2654"/>
                  </a:lnTo>
                  <a:lnTo>
                    <a:pt x="1798" y="2643"/>
                  </a:lnTo>
                  <a:lnTo>
                    <a:pt x="1798" y="2633"/>
                  </a:lnTo>
                  <a:lnTo>
                    <a:pt x="1799" y="2622"/>
                  </a:lnTo>
                  <a:lnTo>
                    <a:pt x="1799" y="2619"/>
                  </a:lnTo>
                  <a:lnTo>
                    <a:pt x="1799" y="2568"/>
                  </a:lnTo>
                  <a:lnTo>
                    <a:pt x="1807" y="2568"/>
                  </a:lnTo>
                  <a:cubicBezTo>
                    <a:pt x="1817" y="2489"/>
                    <a:pt x="1880" y="2387"/>
                    <a:pt x="1922" y="2352"/>
                  </a:cubicBezTo>
                  <a:lnTo>
                    <a:pt x="4149" y="125"/>
                  </a:lnTo>
                  <a:cubicBezTo>
                    <a:pt x="4222" y="37"/>
                    <a:pt x="4365" y="-2"/>
                    <a:pt x="4444" y="0"/>
                  </a:cubicBezTo>
                  <a:lnTo>
                    <a:pt x="4449" y="0"/>
                  </a:lnTo>
                  <a:lnTo>
                    <a:pt x="4453" y="0"/>
                  </a:lnTo>
                  <a:lnTo>
                    <a:pt x="4458" y="0"/>
                  </a:lnTo>
                  <a:lnTo>
                    <a:pt x="4464" y="0"/>
                  </a:lnTo>
                  <a:cubicBezTo>
                    <a:pt x="4574" y="-2"/>
                    <a:pt x="4705" y="66"/>
                    <a:pt x="4755" y="125"/>
                  </a:cubicBezTo>
                  <a:lnTo>
                    <a:pt x="5399" y="769"/>
                  </a:lnTo>
                  <a:cubicBezTo>
                    <a:pt x="5486" y="842"/>
                    <a:pt x="5525" y="984"/>
                    <a:pt x="5523" y="1063"/>
                  </a:cubicBezTo>
                  <a:lnTo>
                    <a:pt x="5523" y="1068"/>
                  </a:lnTo>
                  <a:lnTo>
                    <a:pt x="5523" y="1072"/>
                  </a:lnTo>
                  <a:lnTo>
                    <a:pt x="5523" y="1077"/>
                  </a:lnTo>
                  <a:lnTo>
                    <a:pt x="5523" y="1083"/>
                  </a:lnTo>
                  <a:cubicBezTo>
                    <a:pt x="5525" y="1193"/>
                    <a:pt x="5457" y="1324"/>
                    <a:pt x="5398" y="1374"/>
                  </a:cubicBezTo>
                  <a:lnTo>
                    <a:pt x="3171" y="3602"/>
                  </a:lnTo>
                  <a:cubicBezTo>
                    <a:pt x="3117" y="3670"/>
                    <a:pt x="2992" y="3715"/>
                    <a:pt x="2949" y="3719"/>
                  </a:cubicBez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19020000">
            <a:off x="7233920" y="-672465"/>
            <a:ext cx="2948940" cy="452755"/>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7893353" y="-619860"/>
            <a:ext cx="2948940" cy="864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8002270" y="-471170"/>
            <a:ext cx="2948940" cy="3302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7336790" y="676910"/>
            <a:ext cx="2948940" cy="15367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9088120" y="-577215"/>
            <a:ext cx="2948940" cy="452755"/>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8712503" y="401855"/>
            <a:ext cx="2948940" cy="864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9761220" y="-325120"/>
            <a:ext cx="2948940" cy="33020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9190990" y="740410"/>
            <a:ext cx="2948940" cy="15367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9658350" y="652145"/>
            <a:ext cx="2948940" cy="3302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0326038" y="541555"/>
            <a:ext cx="2948940" cy="864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0745470" y="420370"/>
            <a:ext cx="2948940" cy="33020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1343640" y="393065"/>
            <a:ext cx="2948940" cy="15367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1626215" y="1743075"/>
            <a:ext cx="375920" cy="375920"/>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2064365" y="1245870"/>
            <a:ext cx="460375" cy="46037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7073265" y="642620"/>
            <a:ext cx="460375" cy="46037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7190105" y="-973455"/>
            <a:ext cx="2948940" cy="15367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1366168" y="1386105"/>
            <a:ext cx="2948940" cy="864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9821976" y="1727549"/>
            <a:ext cx="2948940" cy="216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0920304" y="3188455"/>
            <a:ext cx="1296000" cy="216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8828212" y="1486709"/>
            <a:ext cx="900000" cy="432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8387728" y="858636"/>
            <a:ext cx="1080000" cy="216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圆角矩形 30"/>
          <p:cNvSpPr/>
          <p:nvPr/>
        </p:nvSpPr>
        <p:spPr>
          <a:xfrm rot="19020000">
            <a:off x="120015" y="7540625"/>
            <a:ext cx="3855085" cy="43815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圆角矩形 31"/>
          <p:cNvSpPr/>
          <p:nvPr/>
        </p:nvSpPr>
        <p:spPr>
          <a:xfrm rot="19020000">
            <a:off x="637540" y="7877810"/>
            <a:ext cx="3578225" cy="156845"/>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3" name="组合 52"/>
          <p:cNvGrpSpPr/>
          <p:nvPr/>
        </p:nvGrpSpPr>
        <p:grpSpPr>
          <a:xfrm>
            <a:off x="-2813050" y="3649345"/>
            <a:ext cx="7061835" cy="4119245"/>
            <a:chOff x="-4430" y="5747"/>
            <a:chExt cx="11121" cy="6487"/>
          </a:xfrm>
        </p:grpSpPr>
        <p:sp>
          <p:nvSpPr>
            <p:cNvPr id="26" name="圆角矩形 25"/>
            <p:cNvSpPr/>
            <p:nvPr/>
          </p:nvSpPr>
          <p:spPr>
            <a:xfrm rot="19020000">
              <a:off x="-161" y="10245"/>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rot="19020000">
              <a:off x="-428" y="9604"/>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圆角矩形 27"/>
            <p:cNvSpPr/>
            <p:nvPr/>
          </p:nvSpPr>
          <p:spPr>
            <a:xfrm rot="19020000">
              <a:off x="-246" y="11714"/>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圆角矩形 28"/>
            <p:cNvSpPr/>
            <p:nvPr/>
          </p:nvSpPr>
          <p:spPr>
            <a:xfrm rot="19020000">
              <a:off x="-1060" y="9212"/>
              <a:ext cx="5635" cy="247"/>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圆角矩形 29"/>
            <p:cNvSpPr/>
            <p:nvPr/>
          </p:nvSpPr>
          <p:spPr>
            <a:xfrm rot="19020000">
              <a:off x="-1543" y="8386"/>
              <a:ext cx="6071" cy="70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圆角矩形 32"/>
            <p:cNvSpPr/>
            <p:nvPr/>
          </p:nvSpPr>
          <p:spPr>
            <a:xfrm rot="19020000">
              <a:off x="-1481" y="7741"/>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圆角矩形 33"/>
            <p:cNvSpPr/>
            <p:nvPr/>
          </p:nvSpPr>
          <p:spPr>
            <a:xfrm rot="19020000">
              <a:off x="340" y="10143"/>
              <a:ext cx="5635" cy="247"/>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圆角矩形 34"/>
            <p:cNvSpPr/>
            <p:nvPr/>
          </p:nvSpPr>
          <p:spPr>
            <a:xfrm rot="19020000">
              <a:off x="-1194" y="6503"/>
              <a:ext cx="5635" cy="247"/>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圆角矩形 35"/>
            <p:cNvSpPr/>
            <p:nvPr/>
          </p:nvSpPr>
          <p:spPr>
            <a:xfrm rot="19020000">
              <a:off x="-4430" y="8258"/>
              <a:ext cx="6071" cy="7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nvSpPr>
          <p:spPr>
            <a:xfrm rot="19020000">
              <a:off x="508" y="11340"/>
              <a:ext cx="5635" cy="129"/>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rot="19020000">
              <a:off x="-3444" y="7108"/>
              <a:ext cx="5635" cy="129"/>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圆角矩形 38"/>
            <p:cNvSpPr/>
            <p:nvPr/>
          </p:nvSpPr>
          <p:spPr>
            <a:xfrm rot="19020000">
              <a:off x="-4213" y="6460"/>
              <a:ext cx="5635" cy="247"/>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3903" y="5747"/>
              <a:ext cx="725" cy="725"/>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p:nvSpPr>
          <p:spPr>
            <a:xfrm>
              <a:off x="5967" y="8973"/>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圆角矩形 41"/>
            <p:cNvSpPr/>
            <p:nvPr/>
          </p:nvSpPr>
          <p:spPr>
            <a:xfrm rot="19020000">
              <a:off x="-2206" y="8784"/>
              <a:ext cx="5635" cy="129"/>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2" name="副标题 91"/>
          <p:cNvSpPr>
            <a:spLocks noGrp="1"/>
          </p:cNvSpPr>
          <p:nvPr>
            <p:ph type="subTitle" idx="1"/>
            <p:custDataLst>
              <p:tags r:id="rId1"/>
            </p:custDataLst>
          </p:nvPr>
        </p:nvSpPr>
        <p:spPr>
          <a:xfrm>
            <a:off x="-317" y="2181860"/>
            <a:ext cx="12191365" cy="998855"/>
          </a:xfrm>
        </p:spPr>
        <p:txBody>
          <a:bodyPr>
            <a:noAutofit/>
          </a:bodyPr>
          <a:p>
            <a:pPr algn="ctr">
              <a:lnSpc>
                <a:spcPct val="100000"/>
              </a:lnSpc>
            </a:pPr>
            <a:r>
              <a:rPr lang="zh-CN" altLang="en-US" sz="68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rPr>
              <a:t>不忘初心 </a:t>
            </a:r>
            <a:endParaRPr lang="zh-CN" altLang="en-US" sz="68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endParaRPr>
          </a:p>
          <a:p>
            <a:pPr algn="ctr">
              <a:lnSpc>
                <a:spcPct val="100000"/>
              </a:lnSpc>
            </a:pPr>
            <a:r>
              <a:rPr lang="zh-CN" altLang="en-US" sz="68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rPr>
              <a:t>砥砺前行</a:t>
            </a:r>
            <a:endParaRPr lang="zh-CN" altLang="en-US" sz="68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endParaRPr>
          </a:p>
        </p:txBody>
      </p:sp>
      <p:sp>
        <p:nvSpPr>
          <p:cNvPr id="43" name="文本框 42"/>
          <p:cNvSpPr txBox="1"/>
          <p:nvPr/>
        </p:nvSpPr>
        <p:spPr>
          <a:xfrm>
            <a:off x="5052696" y="4591685"/>
            <a:ext cx="2085340" cy="306705"/>
          </a:xfrm>
          <a:prstGeom prst="rect">
            <a:avLst/>
          </a:prstGeom>
          <a:noFill/>
        </p:spPr>
        <p:txBody>
          <a:bodyPr wrap="none" rtlCol="0">
            <a:spAutoFit/>
          </a:bodyPr>
          <a:p>
            <a:pPr algn="l"/>
            <a:r>
              <a:rPr lang="zh-CN" altLang="en-US" sz="1400" spc="400">
                <a:solidFill>
                  <a:schemeClr val="tx1">
                    <a:lumMod val="50000"/>
                    <a:lumOff val="50000"/>
                  </a:schemeClr>
                </a:solidFill>
                <a:uFillTx/>
                <a:latin typeface="CHei2GB-Bold-U" panose="020B0804060101010104" charset="-122"/>
                <a:ea typeface="CHei2GB-Bold-U" panose="020B0804060101010104" charset="-122"/>
              </a:rPr>
              <a:t>WORK REPORT</a:t>
            </a:r>
            <a:endParaRPr lang="zh-CN" altLang="en-US" sz="1400" spc="400">
              <a:solidFill>
                <a:schemeClr val="tx1">
                  <a:lumMod val="50000"/>
                  <a:lumOff val="50000"/>
                </a:schemeClr>
              </a:solidFill>
              <a:uFillTx/>
              <a:latin typeface="CHei2GB-Bold-U" panose="020B0804060101010104" charset="-122"/>
              <a:ea typeface="CHei2GB-Bold-U" panose="020B0804060101010104" charset="-122"/>
            </a:endParaRPr>
          </a:p>
        </p:txBody>
      </p:sp>
      <p:pic>
        <p:nvPicPr>
          <p:cNvPr id="54" name="图片 53" descr="logo"/>
          <p:cNvPicPr>
            <a:picLocks noChangeAspect="1"/>
          </p:cNvPicPr>
          <p:nvPr/>
        </p:nvPicPr>
        <p:blipFill>
          <a:blip r:embed="rId2"/>
          <a:stretch>
            <a:fillRect/>
          </a:stretch>
        </p:blipFill>
        <p:spPr>
          <a:xfrm>
            <a:off x="5286058" y="957580"/>
            <a:ext cx="1620520" cy="405130"/>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0"/>
            <a:ext cx="12192000" cy="685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608400" y="608400"/>
            <a:ext cx="10969200" cy="705600"/>
          </a:xfrm>
        </p:spPr>
        <p:txBody>
          <a:bodyPr/>
          <a:p>
            <a:r>
              <a:t>使用帮助</a:t>
            </a:r>
          </a:p>
        </p:txBody>
      </p:sp>
      <p:sp>
        <p:nvSpPr>
          <p:cNvPr id="4" name="文本框 3"/>
          <p:cNvSpPr txBox="1"/>
          <p:nvPr/>
        </p:nvSpPr>
        <p:spPr>
          <a:xfrm>
            <a:off x="608400" y="1431925"/>
            <a:ext cx="10304145" cy="922020"/>
          </a:xfrm>
          <a:prstGeom prst="rect">
            <a:avLst/>
          </a:prstGeom>
          <a:noFill/>
        </p:spPr>
        <p:txBody>
          <a:bodyPr wrap="square" rtlCol="0">
            <a:spAutoFit/>
          </a:bodyPr>
          <a:p>
            <a:pPr fontAlgn="auto">
              <a:lnSpc>
                <a:spcPct val="150000"/>
              </a:lnSpc>
            </a:pPr>
            <a:r>
              <a:rPr lang="zh-CN" altLang="en-US"/>
              <a:t>本模板封面标题以及内页标题使用字体为汉仪雅酷黑，数字及英文使用字体为</a:t>
            </a:r>
            <a:r>
              <a:rPr lang="en-US" altLang="zh-CN"/>
              <a:t>DIN BLACK</a:t>
            </a:r>
            <a:r>
              <a:rPr lang="zh-CN" altLang="en-US"/>
              <a:t>。</a:t>
            </a:r>
            <a:r>
              <a:rPr lang="zh-CN" altLang="en-US"/>
              <a:t>请有需要得自行下载使用。</a:t>
            </a:r>
            <a:endParaRPr lang="zh-CN" altLang="en-US"/>
          </a:p>
        </p:txBody>
      </p:sp>
      <p:pic>
        <p:nvPicPr>
          <p:cNvPr id="3" name="44B7C0F4-79DB-4F8B-9303-0E098D69D8BE-1" descr="qt_temp"/>
          <p:cNvPicPr>
            <a:picLocks noChangeAspect="1"/>
          </p:cNvPicPr>
          <p:nvPr/>
        </p:nvPicPr>
        <p:blipFill>
          <a:blip r:embed="rId1"/>
          <a:stretch>
            <a:fillRect/>
          </a:stretch>
        </p:blipFill>
        <p:spPr>
          <a:xfrm>
            <a:off x="611505" y="3304540"/>
            <a:ext cx="2033270" cy="2033270"/>
          </a:xfrm>
          <a:prstGeom prst="rect">
            <a:avLst/>
          </a:prstGeom>
        </p:spPr>
      </p:pic>
      <p:sp>
        <p:nvSpPr>
          <p:cNvPr id="5" name="标题 1"/>
          <p:cNvSpPr>
            <a:spLocks noGrp="1"/>
          </p:cNvSpPr>
          <p:nvPr/>
        </p:nvSpPr>
        <p:spPr>
          <a:xfrm>
            <a:off x="611575" y="2522925"/>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r>
              <a:rPr sz="2000"/>
              <a:t>更多精彩模板下载请扫码进入或点击链接进入</a:t>
            </a:r>
            <a:endParaRPr sz="2000"/>
          </a:p>
        </p:txBody>
      </p:sp>
      <p:sp>
        <p:nvSpPr>
          <p:cNvPr id="7" name="文本框 6"/>
          <p:cNvSpPr txBox="1"/>
          <p:nvPr/>
        </p:nvSpPr>
        <p:spPr>
          <a:xfrm>
            <a:off x="3726180" y="3943350"/>
            <a:ext cx="5154930" cy="368300"/>
          </a:xfrm>
          <a:prstGeom prst="rect">
            <a:avLst/>
          </a:prstGeom>
          <a:noFill/>
        </p:spPr>
        <p:txBody>
          <a:bodyPr wrap="none" rtlCol="0">
            <a:spAutoFit/>
          </a:bodyPr>
          <a:p>
            <a:pPr algn="l"/>
            <a:r>
              <a:rPr lang="zh-CN" altLang="en-US"/>
              <a:t>https://www.docer.com/works?userid=537990954</a:t>
            </a:r>
            <a:endParaRPr lang="zh-CN" altLang="en-US"/>
          </a:p>
        </p:txBody>
      </p:sp>
      <p:cxnSp>
        <p:nvCxnSpPr>
          <p:cNvPr id="9" name="直接连接符 8"/>
          <p:cNvCxnSpPr/>
          <p:nvPr/>
        </p:nvCxnSpPr>
        <p:spPr>
          <a:xfrm>
            <a:off x="722630" y="1403350"/>
            <a:ext cx="100965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40" name="文本框 39"/>
          <p:cNvSpPr txBox="1"/>
          <p:nvPr/>
        </p:nvSpPr>
        <p:spPr>
          <a:xfrm>
            <a:off x="407924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1" name="文本框 40"/>
          <p:cNvSpPr txBox="1"/>
          <p:nvPr/>
        </p:nvSpPr>
        <p:spPr>
          <a:xfrm>
            <a:off x="625983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01</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45440" y="1461135"/>
            <a:ext cx="6715125" cy="2794000"/>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668135" y="1461135"/>
            <a:ext cx="5207000" cy="279400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椭圆 91"/>
          <p:cNvSpPr/>
          <p:nvPr/>
        </p:nvSpPr>
        <p:spPr>
          <a:xfrm>
            <a:off x="1323340" y="4598035"/>
            <a:ext cx="627380" cy="62738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3" name="组合 92"/>
          <p:cNvGrpSpPr/>
          <p:nvPr/>
        </p:nvGrpSpPr>
        <p:grpSpPr>
          <a:xfrm>
            <a:off x="2084070" y="4661535"/>
            <a:ext cx="2291715" cy="953770"/>
            <a:chOff x="2439" y="7208"/>
            <a:chExt cx="3609" cy="1502"/>
          </a:xfrm>
        </p:grpSpPr>
        <p:sp>
          <p:nvSpPr>
            <p:cNvPr id="94" name="Content Placeholder 2"/>
            <p:cNvSpPr txBox="1"/>
            <p:nvPr/>
          </p:nvSpPr>
          <p:spPr bwMode="auto">
            <a:xfrm>
              <a:off x="2439" y="7632"/>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95" name="文本框 94"/>
            <p:cNvSpPr txBox="1"/>
            <p:nvPr/>
          </p:nvSpPr>
          <p:spPr>
            <a:xfrm>
              <a:off x="2439" y="7208"/>
              <a:ext cx="3284" cy="53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sp>
        <p:nvSpPr>
          <p:cNvPr id="225" name="任意多边形 224"/>
          <p:cNvSpPr/>
          <p:nvPr/>
        </p:nvSpPr>
        <p:spPr>
          <a:xfrm>
            <a:off x="1471930" y="4757420"/>
            <a:ext cx="330200" cy="27622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96" name="椭圆 95"/>
          <p:cNvSpPr/>
          <p:nvPr/>
        </p:nvSpPr>
        <p:spPr>
          <a:xfrm>
            <a:off x="4625340" y="4598035"/>
            <a:ext cx="627380" cy="62738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7" name="组合 96"/>
          <p:cNvGrpSpPr/>
          <p:nvPr/>
        </p:nvGrpSpPr>
        <p:grpSpPr>
          <a:xfrm>
            <a:off x="5386070" y="4661535"/>
            <a:ext cx="2291715" cy="953770"/>
            <a:chOff x="2439" y="7208"/>
            <a:chExt cx="3609" cy="1502"/>
          </a:xfrm>
        </p:grpSpPr>
        <p:sp>
          <p:nvSpPr>
            <p:cNvPr id="98" name="Content Placeholder 2"/>
            <p:cNvSpPr txBox="1"/>
            <p:nvPr/>
          </p:nvSpPr>
          <p:spPr bwMode="auto">
            <a:xfrm>
              <a:off x="2439" y="7632"/>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99" name="文本框 98"/>
            <p:cNvSpPr txBox="1"/>
            <p:nvPr/>
          </p:nvSpPr>
          <p:spPr>
            <a:xfrm>
              <a:off x="2439" y="7208"/>
              <a:ext cx="3284" cy="53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sp>
        <p:nvSpPr>
          <p:cNvPr id="100" name="椭圆 99"/>
          <p:cNvSpPr/>
          <p:nvPr/>
        </p:nvSpPr>
        <p:spPr>
          <a:xfrm>
            <a:off x="8100695" y="4598035"/>
            <a:ext cx="627380" cy="62738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1" name="组合 100"/>
          <p:cNvGrpSpPr/>
          <p:nvPr/>
        </p:nvGrpSpPr>
        <p:grpSpPr>
          <a:xfrm>
            <a:off x="8861425" y="4661535"/>
            <a:ext cx="2291715" cy="953770"/>
            <a:chOff x="2439" y="7208"/>
            <a:chExt cx="3609" cy="1502"/>
          </a:xfrm>
        </p:grpSpPr>
        <p:sp>
          <p:nvSpPr>
            <p:cNvPr id="102" name="Content Placeholder 2"/>
            <p:cNvSpPr txBox="1"/>
            <p:nvPr/>
          </p:nvSpPr>
          <p:spPr bwMode="auto">
            <a:xfrm>
              <a:off x="2439" y="7632"/>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103" name="文本框 102"/>
            <p:cNvSpPr txBox="1"/>
            <p:nvPr/>
          </p:nvSpPr>
          <p:spPr>
            <a:xfrm>
              <a:off x="2439" y="7208"/>
              <a:ext cx="3284" cy="53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pic>
        <p:nvPicPr>
          <p:cNvPr id="226" name="图片 15" descr="C:\Users\Administrator\Desktop\网址.svg网址"/>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4779010" y="4742180"/>
            <a:ext cx="339090" cy="339090"/>
          </a:xfrm>
          <a:prstGeom prst="rect">
            <a:avLst/>
          </a:prstGeom>
        </p:spPr>
      </p:pic>
      <p:sp>
        <p:nvSpPr>
          <p:cNvPr id="228" name="任意多边形 227"/>
          <p:cNvSpPr/>
          <p:nvPr/>
        </p:nvSpPr>
        <p:spPr>
          <a:xfrm rot="2700000">
            <a:off x="8224520" y="4717415"/>
            <a:ext cx="406400" cy="38798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04" name="文本框 103"/>
          <p:cNvSpPr txBox="1"/>
          <p:nvPr/>
        </p:nvSpPr>
        <p:spPr>
          <a:xfrm>
            <a:off x="767715" y="2162810"/>
            <a:ext cx="5390515" cy="1568450"/>
          </a:xfrm>
          <a:prstGeom prst="rect">
            <a:avLst/>
          </a:prstGeom>
          <a:noFill/>
        </p:spPr>
        <p:txBody>
          <a:bodyPr wrap="square" rtlCol="0">
            <a:spAutoFit/>
          </a:bodyPr>
          <a:p>
            <a:pPr fontAlgn="auto">
              <a:lnSpc>
                <a:spcPct val="150000"/>
              </a:lnSpc>
            </a:pPr>
            <a:r>
              <a:rPr lang="zh-CN" altLang="en-US" sz="1600">
                <a:solidFill>
                  <a:schemeClr val="bg1"/>
                </a:solidFill>
                <a:latin typeface="+mj-ea"/>
                <a:ea typeface="+mj-ea"/>
              </a:rPr>
              <a:t>单击此处添加文本，本模版所有图形线条及其相应素材均可自由编辑、改色、替换，建议您在展示时字体选择微软雅黑等系统自带字体。如果需要特殊字体需要设置选项里面选择嵌入字体以方便演示。</a:t>
            </a:r>
            <a:endParaRPr lang="zh-CN" altLang="en-US" sz="1600">
              <a:solidFill>
                <a:schemeClr val="bg1"/>
              </a:solidFill>
              <a:latin typeface="+mj-ea"/>
              <a:ea typeface="+mj-ea"/>
            </a:endParaRPr>
          </a:p>
        </p:txBody>
      </p:sp>
      <p:sp>
        <p:nvSpPr>
          <p:cNvPr id="105" name="文本框 104"/>
          <p:cNvSpPr txBox="1"/>
          <p:nvPr/>
        </p:nvSpPr>
        <p:spPr>
          <a:xfrm>
            <a:off x="767715" y="1732915"/>
            <a:ext cx="2085340" cy="429895"/>
          </a:xfrm>
          <a:prstGeom prst="rect">
            <a:avLst/>
          </a:prstGeom>
          <a:noFill/>
        </p:spPr>
        <p:txBody>
          <a:bodyPr wrap="square" rtlCol="0">
            <a:spAutoFit/>
          </a:bodyPr>
          <a:p>
            <a:pPr algn="l"/>
            <a:r>
              <a:rPr lang="zh-CN" altLang="en-US" sz="2200" b="1" dirty="0" smtClean="0">
                <a:solidFill>
                  <a:schemeClr val="bg1"/>
                </a:solidFill>
                <a:latin typeface="+mj-ea"/>
                <a:ea typeface="+mj-ea"/>
                <a:cs typeface="+mn-ea"/>
                <a:sym typeface="+mn-lt"/>
              </a:rPr>
              <a:t>您的文字内容</a:t>
            </a:r>
            <a:endParaRPr lang="zh-CN" altLang="en-US" sz="2200" b="1" dirty="0" smtClean="0">
              <a:solidFill>
                <a:schemeClr val="bg1"/>
              </a:solidFill>
              <a:latin typeface="+mj-ea"/>
              <a:ea typeface="+mj-ea"/>
              <a:cs typeface="+mn-ea"/>
              <a:sym typeface="+mn-lt"/>
            </a:endParaRPr>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268505" y="1523260"/>
            <a:ext cx="2865432" cy="1448778"/>
          </a:xfrm>
          <a:prstGeom prst="rect">
            <a:avLst/>
          </a:prstGeom>
          <a:blipFill dpi="0" rotWithShape="1">
            <a:blip r:embed="rId1"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7" name="矩形 6"/>
          <p:cNvSpPr/>
          <p:nvPr/>
        </p:nvSpPr>
        <p:spPr>
          <a:xfrm>
            <a:off x="3172322" y="1523260"/>
            <a:ext cx="2865432" cy="1448778"/>
          </a:xfrm>
          <a:prstGeom prst="rect">
            <a:avLst/>
          </a:prstGeom>
          <a:solidFill>
            <a:srgbClr val="138DCC"/>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8" name="矩形 7"/>
          <p:cNvSpPr/>
          <p:nvPr/>
        </p:nvSpPr>
        <p:spPr>
          <a:xfrm>
            <a:off x="6076139" y="1523260"/>
            <a:ext cx="2865432" cy="1448778"/>
          </a:xfrm>
          <a:prstGeom prst="rect">
            <a:avLst/>
          </a:prstGeom>
          <a:blipFill dpi="0" rotWithShape="1">
            <a:blip r:embed="rId2"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40" name="矩形 39"/>
          <p:cNvSpPr/>
          <p:nvPr/>
        </p:nvSpPr>
        <p:spPr>
          <a:xfrm>
            <a:off x="8979957" y="1523260"/>
            <a:ext cx="2865432" cy="1448778"/>
          </a:xfrm>
          <a:prstGeom prst="rect">
            <a:avLst/>
          </a:prstGeom>
          <a:solidFill>
            <a:srgbClr val="138DCC"/>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41" name="矩形 40"/>
          <p:cNvSpPr/>
          <p:nvPr/>
        </p:nvSpPr>
        <p:spPr>
          <a:xfrm>
            <a:off x="268505" y="3011065"/>
            <a:ext cx="2865432" cy="1448778"/>
          </a:xfrm>
          <a:prstGeom prst="rect">
            <a:avLst/>
          </a:prstGeom>
          <a:solidFill>
            <a:srgbClr val="8FD7ED"/>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42" name="矩形 41"/>
          <p:cNvSpPr/>
          <p:nvPr/>
        </p:nvSpPr>
        <p:spPr>
          <a:xfrm>
            <a:off x="3172322" y="3011065"/>
            <a:ext cx="2865432" cy="1448778"/>
          </a:xfrm>
          <a:prstGeom prst="rect">
            <a:avLst/>
          </a:prstGeom>
          <a:blipFill dpi="0" rotWithShape="1">
            <a:blip r:embed="rId3"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9" name="矩形 8"/>
          <p:cNvSpPr/>
          <p:nvPr/>
        </p:nvSpPr>
        <p:spPr>
          <a:xfrm>
            <a:off x="6076139" y="3011065"/>
            <a:ext cx="2865432" cy="1448778"/>
          </a:xfrm>
          <a:prstGeom prst="rect">
            <a:avLst/>
          </a:prstGeom>
          <a:solidFill>
            <a:srgbClr val="8FD7ED"/>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10" name="矩形 9"/>
          <p:cNvSpPr/>
          <p:nvPr/>
        </p:nvSpPr>
        <p:spPr>
          <a:xfrm>
            <a:off x="8979957" y="3011065"/>
            <a:ext cx="2865432" cy="1448778"/>
          </a:xfrm>
          <a:prstGeom prst="rect">
            <a:avLst/>
          </a:prstGeom>
          <a:blipFill dpi="0" rotWithShape="1">
            <a:blip r:embed="rId4"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grpSp>
        <p:nvGrpSpPr>
          <p:cNvPr id="11" name="组合 10"/>
          <p:cNvGrpSpPr/>
          <p:nvPr/>
        </p:nvGrpSpPr>
        <p:grpSpPr>
          <a:xfrm>
            <a:off x="614680" y="3155315"/>
            <a:ext cx="2185670" cy="1138555"/>
            <a:chOff x="968" y="5644"/>
            <a:chExt cx="3442" cy="1793"/>
          </a:xfrm>
        </p:grpSpPr>
        <p:sp>
          <p:nvSpPr>
            <p:cNvPr id="12"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13" name="文本框 12"/>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76" name="组合 75"/>
          <p:cNvGrpSpPr/>
          <p:nvPr/>
        </p:nvGrpSpPr>
        <p:grpSpPr>
          <a:xfrm>
            <a:off x="3453130" y="1678940"/>
            <a:ext cx="2185670" cy="1138555"/>
            <a:chOff x="968" y="5644"/>
            <a:chExt cx="3442" cy="1793"/>
          </a:xfrm>
        </p:grpSpPr>
        <p:sp>
          <p:nvSpPr>
            <p:cNvPr id="81"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82" name="文本框 81"/>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83" name="组合 82"/>
          <p:cNvGrpSpPr/>
          <p:nvPr/>
        </p:nvGrpSpPr>
        <p:grpSpPr>
          <a:xfrm>
            <a:off x="6416040" y="3166745"/>
            <a:ext cx="2185670" cy="1138555"/>
            <a:chOff x="968" y="5644"/>
            <a:chExt cx="3442" cy="1793"/>
          </a:xfrm>
        </p:grpSpPr>
        <p:sp>
          <p:nvSpPr>
            <p:cNvPr id="84"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85" name="文本框 84"/>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86" name="组合 85"/>
          <p:cNvGrpSpPr/>
          <p:nvPr/>
        </p:nvGrpSpPr>
        <p:grpSpPr>
          <a:xfrm>
            <a:off x="9319895" y="1678305"/>
            <a:ext cx="2185670" cy="1138555"/>
            <a:chOff x="968" y="5644"/>
            <a:chExt cx="3442" cy="1793"/>
          </a:xfrm>
        </p:grpSpPr>
        <p:sp>
          <p:nvSpPr>
            <p:cNvPr id="87"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88" name="文本框 87"/>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89" name="组合 88"/>
          <p:cNvGrpSpPr/>
          <p:nvPr/>
        </p:nvGrpSpPr>
        <p:grpSpPr>
          <a:xfrm>
            <a:off x="816440" y="4686300"/>
            <a:ext cx="9411970" cy="1137285"/>
            <a:chOff x="3556" y="6405"/>
            <a:chExt cx="14822" cy="1791"/>
          </a:xfrm>
        </p:grpSpPr>
        <p:sp>
          <p:nvSpPr>
            <p:cNvPr id="90" name="Content Placeholder 2"/>
            <p:cNvSpPr txBox="1"/>
            <p:nvPr/>
          </p:nvSpPr>
          <p:spPr bwMode="auto">
            <a:xfrm>
              <a:off x="3556" y="6936"/>
              <a:ext cx="14822"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fontAlgn="auto">
                <a:lnSpc>
                  <a:spcPct val="150000"/>
                </a:lnSpc>
              </a:pPr>
              <a:r>
                <a:rPr lang="zh-CN" altLang="en-US" sz="1000" dirty="0">
                  <a:solidFill>
                    <a:schemeClr val="tx1">
                      <a:lumMod val="50000"/>
                      <a:lumOff val="50000"/>
                    </a:schemeClr>
                  </a:solidFill>
                  <a:latin typeface="+mn-ea"/>
                  <a:ea typeface="+mn-ea"/>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n-ea"/>
                <a:ea typeface="+mn-ea"/>
              </a:endParaRPr>
            </a:p>
            <a:p>
              <a:pPr fontAlgn="auto">
                <a:lnSpc>
                  <a:spcPct val="150000"/>
                </a:lnSpc>
              </a:pPr>
              <a:endParaRPr lang="zh-CN" altLang="en-US" sz="1000" dirty="0">
                <a:solidFill>
                  <a:schemeClr val="tx1">
                    <a:lumMod val="50000"/>
                    <a:lumOff val="50000"/>
                  </a:schemeClr>
                </a:solidFill>
                <a:latin typeface="+mn-ea"/>
                <a:ea typeface="+mn-ea"/>
              </a:endParaRPr>
            </a:p>
            <a:p>
              <a:pPr fontAlgn="auto">
                <a:lnSpc>
                  <a:spcPct val="100000"/>
                </a:lnSpc>
              </a:pPr>
              <a:endParaRPr lang="en-US" altLang="zh-CN" sz="1000">
                <a:solidFill>
                  <a:schemeClr val="bg1">
                    <a:lumMod val="50000"/>
                  </a:schemeClr>
                </a:solidFill>
                <a:latin typeface="+mn-ea"/>
                <a:ea typeface="+mn-ea"/>
                <a:cs typeface="+mn-ea"/>
                <a:sym typeface="+mn-lt"/>
              </a:endParaRPr>
            </a:p>
          </p:txBody>
        </p:sp>
        <p:sp>
          <p:nvSpPr>
            <p:cNvPr id="91" name="文本框 90"/>
            <p:cNvSpPr txBox="1"/>
            <p:nvPr/>
          </p:nvSpPr>
          <p:spPr>
            <a:xfrm>
              <a:off x="3556" y="6405"/>
              <a:ext cx="2848" cy="531"/>
            </a:xfrm>
            <a:prstGeom prst="rect">
              <a:avLst/>
            </a:prstGeom>
            <a:noFill/>
          </p:spPr>
          <p:txBody>
            <a:bodyPr wrap="none" rtlCol="0">
              <a:spAutoFit/>
            </a:bodyPr>
            <a:lstStyle/>
            <a:p>
              <a:pPr algn="l"/>
              <a:r>
                <a:rPr lang="zh-CN" altLang="en-US" sz="1600" dirty="0" smtClean="0">
                  <a:solidFill>
                    <a:schemeClr val="bg1">
                      <a:lumMod val="50000"/>
                    </a:schemeClr>
                  </a:solidFill>
                  <a:latin typeface="+mn-ea"/>
                  <a:cs typeface="+mn-ea"/>
                  <a:sym typeface="+mn-lt"/>
                </a:rPr>
                <a:t>添加您的文字内容</a:t>
              </a:r>
              <a:endParaRPr lang="zh-CN" altLang="en-US" sz="1600" dirty="0" smtClean="0">
                <a:solidFill>
                  <a:schemeClr val="bg1">
                    <a:lumMod val="50000"/>
                  </a:schemeClr>
                </a:solidFill>
                <a:latin typeface="+mn-ea"/>
                <a:cs typeface="+mn-ea"/>
                <a:sym typeface="+mn-lt"/>
              </a:endParaRPr>
            </a:p>
          </p:txBody>
        </p:sp>
      </p:grpSp>
      <p:sp>
        <p:nvSpPr>
          <p:cNvPr id="2" name="文本框 1"/>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495935" y="1506855"/>
            <a:ext cx="11345545" cy="4244436"/>
            <a:chOff x="1841" y="3153"/>
            <a:chExt cx="15517" cy="5805"/>
          </a:xfrm>
        </p:grpSpPr>
        <p:sp>
          <p:nvSpPr>
            <p:cNvPr id="3" name="矩形 2"/>
            <p:cNvSpPr/>
            <p:nvPr/>
          </p:nvSpPr>
          <p:spPr>
            <a:xfrm>
              <a:off x="1841" y="3153"/>
              <a:ext cx="4954" cy="2993"/>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矩形 87"/>
            <p:cNvSpPr/>
            <p:nvPr/>
          </p:nvSpPr>
          <p:spPr>
            <a:xfrm>
              <a:off x="7123" y="3153"/>
              <a:ext cx="4954" cy="2993"/>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矩形 88"/>
            <p:cNvSpPr/>
            <p:nvPr/>
          </p:nvSpPr>
          <p:spPr>
            <a:xfrm>
              <a:off x="12404" y="3153"/>
              <a:ext cx="4954" cy="2993"/>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a:off x="3759" y="5596"/>
              <a:ext cx="1119" cy="1119"/>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1" name="组合 90"/>
            <p:cNvGrpSpPr/>
            <p:nvPr/>
          </p:nvGrpSpPr>
          <p:grpSpPr>
            <a:xfrm>
              <a:off x="2406" y="7231"/>
              <a:ext cx="3824" cy="1727"/>
              <a:chOff x="7687" y="7627"/>
              <a:chExt cx="3824" cy="1727"/>
            </a:xfrm>
          </p:grpSpPr>
          <p:sp>
            <p:nvSpPr>
              <p:cNvPr id="92" name="文本框 33"/>
              <p:cNvSpPr txBox="1"/>
              <p:nvPr/>
            </p:nvSpPr>
            <p:spPr bwMode="auto">
              <a:xfrm>
                <a:off x="7687" y="8094"/>
                <a:ext cx="3824"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tx1">
                      <a:lumMod val="50000"/>
                      <a:lumOff val="50000"/>
                    </a:schemeClr>
                  </a:solidFill>
                  <a:latin typeface="+mj-ea"/>
                  <a:ea typeface="+mj-ea"/>
                  <a:cs typeface="+mn-ea"/>
                  <a:sym typeface="+mn-lt"/>
                </a:endParaRPr>
              </a:p>
            </p:txBody>
          </p:sp>
          <p:sp>
            <p:nvSpPr>
              <p:cNvPr id="93" name="文本框 92"/>
              <p:cNvSpPr txBox="1"/>
              <p:nvPr/>
            </p:nvSpPr>
            <p:spPr>
              <a:xfrm>
                <a:off x="8495" y="7627"/>
                <a:ext cx="2208" cy="461"/>
              </a:xfrm>
              <a:prstGeom prst="rect">
                <a:avLst/>
              </a:prstGeom>
              <a:noFill/>
            </p:spPr>
            <p:txBody>
              <a:bodyPr wrap="squar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94" name="组合 93"/>
            <p:cNvGrpSpPr/>
            <p:nvPr/>
          </p:nvGrpSpPr>
          <p:grpSpPr>
            <a:xfrm>
              <a:off x="7688" y="7231"/>
              <a:ext cx="3824" cy="1727"/>
              <a:chOff x="7687" y="7627"/>
              <a:chExt cx="3824" cy="1727"/>
            </a:xfrm>
          </p:grpSpPr>
          <p:sp>
            <p:nvSpPr>
              <p:cNvPr id="95" name="文本框 33"/>
              <p:cNvSpPr txBox="1"/>
              <p:nvPr/>
            </p:nvSpPr>
            <p:spPr bwMode="auto">
              <a:xfrm>
                <a:off x="7687" y="8094"/>
                <a:ext cx="3824"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tx1">
                      <a:lumMod val="50000"/>
                      <a:lumOff val="50000"/>
                    </a:schemeClr>
                  </a:solidFill>
                  <a:latin typeface="+mj-ea"/>
                  <a:ea typeface="+mj-ea"/>
                  <a:cs typeface="+mn-ea"/>
                  <a:sym typeface="+mn-lt"/>
                </a:endParaRPr>
              </a:p>
            </p:txBody>
          </p:sp>
          <p:sp>
            <p:nvSpPr>
              <p:cNvPr id="96" name="文本框 95"/>
              <p:cNvSpPr txBox="1"/>
              <p:nvPr/>
            </p:nvSpPr>
            <p:spPr>
              <a:xfrm>
                <a:off x="8495" y="7627"/>
                <a:ext cx="2208" cy="461"/>
              </a:xfrm>
              <a:prstGeom prst="rect">
                <a:avLst/>
              </a:prstGeom>
              <a:noFill/>
            </p:spPr>
            <p:txBody>
              <a:bodyPr wrap="squar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97" name="组合 96"/>
            <p:cNvGrpSpPr/>
            <p:nvPr/>
          </p:nvGrpSpPr>
          <p:grpSpPr>
            <a:xfrm>
              <a:off x="12969" y="7231"/>
              <a:ext cx="3824" cy="1727"/>
              <a:chOff x="7687" y="7627"/>
              <a:chExt cx="3824" cy="1727"/>
            </a:xfrm>
          </p:grpSpPr>
          <p:sp>
            <p:nvSpPr>
              <p:cNvPr id="98" name="文本框 33"/>
              <p:cNvSpPr txBox="1"/>
              <p:nvPr/>
            </p:nvSpPr>
            <p:spPr bwMode="auto">
              <a:xfrm>
                <a:off x="7687" y="8094"/>
                <a:ext cx="3824"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tx1">
                      <a:lumMod val="50000"/>
                      <a:lumOff val="50000"/>
                    </a:schemeClr>
                  </a:solidFill>
                  <a:latin typeface="+mj-ea"/>
                  <a:ea typeface="+mj-ea"/>
                  <a:cs typeface="+mn-ea"/>
                  <a:sym typeface="+mn-lt"/>
                </a:endParaRPr>
              </a:p>
            </p:txBody>
          </p:sp>
          <p:sp>
            <p:nvSpPr>
              <p:cNvPr id="99" name="文本框 98"/>
              <p:cNvSpPr txBox="1"/>
              <p:nvPr/>
            </p:nvSpPr>
            <p:spPr>
              <a:xfrm>
                <a:off x="8495" y="7627"/>
                <a:ext cx="2208" cy="461"/>
              </a:xfrm>
              <a:prstGeom prst="rect">
                <a:avLst/>
              </a:prstGeom>
              <a:noFill/>
            </p:spPr>
            <p:txBody>
              <a:bodyPr wrap="squar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sp>
          <p:nvSpPr>
            <p:cNvPr id="100" name="椭圆 99"/>
            <p:cNvSpPr/>
            <p:nvPr/>
          </p:nvSpPr>
          <p:spPr>
            <a:xfrm>
              <a:off x="9040" y="5596"/>
              <a:ext cx="1119" cy="1119"/>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14322" y="5596"/>
              <a:ext cx="1119" cy="1119"/>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3662" y="5817"/>
              <a:ext cx="1312" cy="588"/>
            </a:xfrm>
            <a:prstGeom prst="rect">
              <a:avLst/>
            </a:prstGeom>
            <a:noFill/>
          </p:spPr>
          <p:txBody>
            <a:bodyPr wrap="square" rtlCol="0">
              <a:spAutoFit/>
            </a:bodyPr>
            <a:p>
              <a:pPr algn="ctr"/>
              <a:r>
                <a:rPr lang="en-US" altLang="zh-CN" sz="2200">
                  <a:solidFill>
                    <a:schemeClr val="bg1"/>
                  </a:solidFill>
                  <a:latin typeface="DIN Black" charset="0"/>
                  <a:ea typeface="站酷文艺体" panose="02000603000000000000" charset="-122"/>
                  <a:cs typeface="DIN Black" charset="0"/>
                </a:rPr>
                <a:t>01</a:t>
              </a:r>
              <a:endParaRPr lang="en-US" altLang="zh-CN" sz="2200">
                <a:solidFill>
                  <a:schemeClr val="bg1"/>
                </a:solidFill>
                <a:latin typeface="DIN Black" charset="0"/>
                <a:ea typeface="站酷文艺体" panose="02000603000000000000" charset="-122"/>
                <a:cs typeface="DIN Black" charset="0"/>
              </a:endParaRPr>
            </a:p>
          </p:txBody>
        </p:sp>
        <p:sp>
          <p:nvSpPr>
            <p:cNvPr id="103" name="文本框 102"/>
            <p:cNvSpPr txBox="1"/>
            <p:nvPr/>
          </p:nvSpPr>
          <p:spPr>
            <a:xfrm>
              <a:off x="8944" y="5817"/>
              <a:ext cx="1312" cy="588"/>
            </a:xfrm>
            <a:prstGeom prst="rect">
              <a:avLst/>
            </a:prstGeom>
            <a:noFill/>
          </p:spPr>
          <p:txBody>
            <a:bodyPr wrap="square" rtlCol="0">
              <a:spAutoFit/>
            </a:bodyPr>
            <a:p>
              <a:pPr algn="ctr"/>
              <a:r>
                <a:rPr lang="en-US" altLang="zh-CN" sz="2200">
                  <a:solidFill>
                    <a:schemeClr val="bg1"/>
                  </a:solidFill>
                  <a:latin typeface="DIN Black" charset="0"/>
                  <a:ea typeface="站酷文艺体" panose="02000603000000000000" charset="-122"/>
                  <a:cs typeface="DIN Black" charset="0"/>
                </a:rPr>
                <a:t>02</a:t>
              </a:r>
              <a:endParaRPr lang="en-US" altLang="zh-CN" sz="2200">
                <a:solidFill>
                  <a:schemeClr val="bg1"/>
                </a:solidFill>
                <a:latin typeface="DIN Black" charset="0"/>
                <a:ea typeface="站酷文艺体" panose="02000603000000000000" charset="-122"/>
                <a:cs typeface="DIN Black" charset="0"/>
              </a:endParaRPr>
            </a:p>
          </p:txBody>
        </p:sp>
        <p:sp>
          <p:nvSpPr>
            <p:cNvPr id="104" name="文本框 103"/>
            <p:cNvSpPr txBox="1"/>
            <p:nvPr/>
          </p:nvSpPr>
          <p:spPr>
            <a:xfrm>
              <a:off x="14225" y="5817"/>
              <a:ext cx="1312" cy="588"/>
            </a:xfrm>
            <a:prstGeom prst="rect">
              <a:avLst/>
            </a:prstGeom>
            <a:noFill/>
          </p:spPr>
          <p:txBody>
            <a:bodyPr wrap="square" rtlCol="0">
              <a:spAutoFit/>
            </a:bodyPr>
            <a:p>
              <a:pPr algn="ctr"/>
              <a:r>
                <a:rPr lang="en-US" altLang="zh-CN" sz="2200">
                  <a:solidFill>
                    <a:schemeClr val="bg1"/>
                  </a:solidFill>
                  <a:latin typeface="DIN Black" charset="0"/>
                  <a:ea typeface="站酷文艺体" panose="02000603000000000000" charset="-122"/>
                  <a:cs typeface="DIN Black" charset="0"/>
                </a:rPr>
                <a:t>03</a:t>
              </a:r>
              <a:endParaRPr lang="en-US" altLang="zh-CN" sz="2200">
                <a:solidFill>
                  <a:schemeClr val="bg1"/>
                </a:solidFill>
                <a:latin typeface="DIN Black" charset="0"/>
                <a:ea typeface="站酷文艺体" panose="02000603000000000000" charset="-122"/>
                <a:cs typeface="DIN Black" charset="0"/>
              </a:endParaRPr>
            </a:p>
          </p:txBody>
        </p:sp>
      </p:grpSp>
      <p:sp>
        <p:nvSpPr>
          <p:cNvPr id="105" name="文本框 104"/>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446405" y="747395"/>
            <a:ext cx="4861560" cy="4861560"/>
            <a:chOff x="8454" y="682"/>
            <a:chExt cx="9436" cy="9436"/>
          </a:xfrm>
        </p:grpSpPr>
        <p:pic>
          <p:nvPicPr>
            <p:cNvPr id="3" name="图片 2" descr="580b57fbd9996e24bc43bfd0"/>
            <p:cNvPicPr>
              <a:picLocks noChangeAspect="1"/>
            </p:cNvPicPr>
            <p:nvPr/>
          </p:nvPicPr>
          <p:blipFill>
            <a:blip r:embed="rId1"/>
            <a:stretch>
              <a:fillRect/>
            </a:stretch>
          </p:blipFill>
          <p:spPr>
            <a:xfrm>
              <a:off x="8454" y="682"/>
              <a:ext cx="9436" cy="9436"/>
            </a:xfrm>
            <a:prstGeom prst="rect">
              <a:avLst/>
            </a:prstGeom>
          </p:spPr>
        </p:pic>
        <p:sp>
          <p:nvSpPr>
            <p:cNvPr id="6" name="矩形 5"/>
            <p:cNvSpPr/>
            <p:nvPr/>
          </p:nvSpPr>
          <p:spPr>
            <a:xfrm>
              <a:off x="9760" y="3205"/>
              <a:ext cx="6823" cy="4304"/>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1" name="文本框 1"/>
          <p:cNvSpPr txBox="1"/>
          <p:nvPr/>
        </p:nvSpPr>
        <p:spPr bwMode="auto">
          <a:xfrm>
            <a:off x="5307965" y="2393950"/>
            <a:ext cx="590042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sym typeface="+mn-ea"/>
            </a:endParaRPr>
          </a:p>
          <a:p>
            <a:pPr fontAlgn="auto">
              <a:lnSpc>
                <a:spcPct val="150000"/>
              </a:lnSpc>
            </a:pPr>
            <a:endParaRPr lang="zh-CN" altLang="en-US" sz="1000" dirty="0">
              <a:solidFill>
                <a:schemeClr val="tx1">
                  <a:lumMod val="50000"/>
                  <a:lumOff val="50000"/>
                </a:schemeClr>
              </a:solidFill>
              <a:latin typeface="+mj-ea"/>
              <a:ea typeface="+mj-ea"/>
              <a:sym typeface="+mn-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82" name="文本框 2"/>
          <p:cNvSpPr txBox="1"/>
          <p:nvPr/>
        </p:nvSpPr>
        <p:spPr>
          <a:xfrm>
            <a:off x="5307965" y="2056765"/>
            <a:ext cx="1808480" cy="337185"/>
          </a:xfrm>
          <a:prstGeom prst="rect">
            <a:avLst/>
          </a:prstGeom>
          <a:noFill/>
        </p:spPr>
        <p:txBody>
          <a:bodyPr wrap="none" rtlCol="0">
            <a:spAutoFit/>
          </a:bodyPr>
          <a:lstStyle/>
          <a:p>
            <a:pPr algn="l"/>
            <a:r>
              <a:rPr lang="zh-CN" altLang="en-US" sz="1600" dirty="0" smtClean="0">
                <a:solidFill>
                  <a:schemeClr val="tx1"/>
                </a:solidFill>
                <a:latin typeface="+mj-ea"/>
                <a:ea typeface="+mj-ea"/>
                <a:cs typeface="+mn-ea"/>
                <a:sym typeface="+mn-lt"/>
              </a:rPr>
              <a:t>添加您的文字内容</a:t>
            </a:r>
            <a:endParaRPr lang="zh-CN" altLang="en-US" sz="1600" dirty="0" smtClean="0">
              <a:solidFill>
                <a:schemeClr val="tx1"/>
              </a:solidFill>
              <a:latin typeface="+mj-ea"/>
              <a:ea typeface="+mj-ea"/>
              <a:cs typeface="+mn-ea"/>
              <a:sym typeface="+mn-lt"/>
            </a:endParaRPr>
          </a:p>
        </p:txBody>
      </p:sp>
      <p:sp>
        <p:nvSpPr>
          <p:cNvPr id="7" name="椭圆 6"/>
          <p:cNvSpPr/>
          <p:nvPr/>
        </p:nvSpPr>
        <p:spPr>
          <a:xfrm>
            <a:off x="5443855" y="3917950"/>
            <a:ext cx="609600" cy="6096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6732905" y="3917950"/>
            <a:ext cx="609600" cy="6096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8021955" y="3917950"/>
            <a:ext cx="609600" cy="6096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9311005" y="3917950"/>
            <a:ext cx="609600" cy="6096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10600055" y="3917950"/>
            <a:ext cx="609600" cy="6096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7" name="任意多边形 286"/>
          <p:cNvSpPr/>
          <p:nvPr/>
        </p:nvSpPr>
        <p:spPr>
          <a:xfrm>
            <a:off x="6909118" y="4081780"/>
            <a:ext cx="257175" cy="28194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6" name="任意多边形 285"/>
          <p:cNvSpPr/>
          <p:nvPr/>
        </p:nvSpPr>
        <p:spPr>
          <a:xfrm rot="2700000">
            <a:off x="9451975" y="4066223"/>
            <a:ext cx="327660" cy="3130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5" name="任意多边形 284"/>
          <p:cNvSpPr/>
          <p:nvPr/>
        </p:nvSpPr>
        <p:spPr>
          <a:xfrm>
            <a:off x="8188960" y="4084955"/>
            <a:ext cx="275590" cy="275590"/>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0" name="任意多边形 109"/>
          <p:cNvSpPr/>
          <p:nvPr/>
        </p:nvSpPr>
        <p:spPr>
          <a:xfrm>
            <a:off x="5613400" y="4104005"/>
            <a:ext cx="270510" cy="23749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7" name="AutoShape 48"/>
          <p:cNvSpPr/>
          <p:nvPr/>
        </p:nvSpPr>
        <p:spPr bwMode="auto">
          <a:xfrm>
            <a:off x="10797223" y="4114165"/>
            <a:ext cx="215265" cy="217170"/>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chemeClr val="bg1"/>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p>
            <a:endParaRPr lang="en-US" dirty="0">
              <a:latin typeface="印品黑体" panose="00000500000000000000" pitchFamily="2" charset="-122"/>
              <a:ea typeface="印品黑体" panose="00000500000000000000" pitchFamily="2" charset="-122"/>
              <a:sym typeface="Times New Roman" panose="02020603050405020304" pitchFamily="18" charset="0"/>
            </a:endParaRPr>
          </a:p>
        </p:txBody>
      </p:sp>
      <p:sp>
        <p:nvSpPr>
          <p:cNvPr id="12" name="文本框 11"/>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6427470" y="2500630"/>
            <a:ext cx="1315720" cy="2680970"/>
            <a:chOff x="8072" y="2594"/>
            <a:chExt cx="3056" cy="6226"/>
          </a:xfrm>
        </p:grpSpPr>
        <p:sp>
          <p:nvSpPr>
            <p:cNvPr id="3" name="圆角矩形 2"/>
            <p:cNvSpPr/>
            <p:nvPr/>
          </p:nvSpPr>
          <p:spPr>
            <a:xfrm>
              <a:off x="8212" y="2701"/>
              <a:ext cx="2816" cy="6013"/>
            </a:xfrm>
            <a:prstGeom prst="roundRect">
              <a:avLst>
                <a:gd name="adj" fmla="val 9232"/>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2"/>
            <p:cNvPicPr>
              <a:picLocks noChangeAspect="1"/>
            </p:cNvPicPr>
            <p:nvPr>
              <p:custDataLst>
                <p:tags r:id="rId2"/>
              </p:custDataLst>
            </p:nvPr>
          </p:nvPicPr>
          <p:blipFill>
            <a:blip r:embed="rId3"/>
            <a:stretch>
              <a:fillRect/>
            </a:stretch>
          </p:blipFill>
          <p:spPr>
            <a:xfrm>
              <a:off x="8072" y="2594"/>
              <a:ext cx="3056" cy="6227"/>
            </a:xfrm>
            <a:prstGeom prst="rect">
              <a:avLst/>
            </a:prstGeom>
          </p:spPr>
        </p:pic>
      </p:grpSp>
      <p:grpSp>
        <p:nvGrpSpPr>
          <p:cNvPr id="7" name="组合 6"/>
          <p:cNvGrpSpPr/>
          <p:nvPr/>
        </p:nvGrpSpPr>
        <p:grpSpPr>
          <a:xfrm>
            <a:off x="4429760" y="2500630"/>
            <a:ext cx="1315720" cy="2680970"/>
            <a:chOff x="8072" y="2594"/>
            <a:chExt cx="3056" cy="6226"/>
          </a:xfrm>
        </p:grpSpPr>
        <p:sp>
          <p:nvSpPr>
            <p:cNvPr id="8" name="圆角矩形 7"/>
            <p:cNvSpPr/>
            <p:nvPr/>
          </p:nvSpPr>
          <p:spPr>
            <a:xfrm>
              <a:off x="8212" y="2701"/>
              <a:ext cx="2816" cy="6013"/>
            </a:xfrm>
            <a:prstGeom prst="roundRect">
              <a:avLst>
                <a:gd name="adj" fmla="val 9232"/>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2"/>
            <p:cNvPicPr>
              <a:picLocks noChangeAspect="1"/>
            </p:cNvPicPr>
            <p:nvPr>
              <p:custDataLst>
                <p:tags r:id="rId4"/>
              </p:custDataLst>
            </p:nvPr>
          </p:nvPicPr>
          <p:blipFill>
            <a:blip r:embed="rId3"/>
            <a:stretch>
              <a:fillRect/>
            </a:stretch>
          </p:blipFill>
          <p:spPr>
            <a:xfrm>
              <a:off x="8072" y="2594"/>
              <a:ext cx="3056" cy="6227"/>
            </a:xfrm>
            <a:prstGeom prst="rect">
              <a:avLst/>
            </a:prstGeom>
          </p:spPr>
        </p:pic>
      </p:grpSp>
      <p:grpSp>
        <p:nvGrpSpPr>
          <p:cNvPr id="12" name="组合 11"/>
          <p:cNvGrpSpPr/>
          <p:nvPr/>
        </p:nvGrpSpPr>
        <p:grpSpPr>
          <a:xfrm>
            <a:off x="5150485" y="1726565"/>
            <a:ext cx="1788795" cy="3645535"/>
            <a:chOff x="8072" y="2594"/>
            <a:chExt cx="3056" cy="6226"/>
          </a:xfrm>
        </p:grpSpPr>
        <p:sp>
          <p:nvSpPr>
            <p:cNvPr id="10" name="圆角矩形 9"/>
            <p:cNvSpPr/>
            <p:nvPr/>
          </p:nvSpPr>
          <p:spPr>
            <a:xfrm>
              <a:off x="8212" y="2701"/>
              <a:ext cx="2816" cy="6013"/>
            </a:xfrm>
            <a:prstGeom prst="roundRect">
              <a:avLst>
                <a:gd name="adj" fmla="val 9232"/>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2"/>
            <p:cNvPicPr>
              <a:picLocks noChangeAspect="1"/>
            </p:cNvPicPr>
            <p:nvPr>
              <p:custDataLst>
                <p:tags r:id="rId5"/>
              </p:custDataLst>
            </p:nvPr>
          </p:nvPicPr>
          <p:blipFill>
            <a:blip r:embed="rId3"/>
            <a:stretch>
              <a:fillRect/>
            </a:stretch>
          </p:blipFill>
          <p:spPr>
            <a:xfrm>
              <a:off x="8072" y="2594"/>
              <a:ext cx="3056" cy="6227"/>
            </a:xfrm>
            <a:prstGeom prst="rect">
              <a:avLst/>
            </a:prstGeom>
          </p:spPr>
        </p:pic>
      </p:grpSp>
      <p:sp>
        <p:nvSpPr>
          <p:cNvPr id="13" name="椭圆 12"/>
          <p:cNvSpPr/>
          <p:nvPr/>
        </p:nvSpPr>
        <p:spPr>
          <a:xfrm>
            <a:off x="3715068" y="1243013"/>
            <a:ext cx="4761230" cy="476123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3842385" y="185737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3424555" y="3300095"/>
            <a:ext cx="647700" cy="6477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p:nvSpPr>
        <p:spPr>
          <a:xfrm>
            <a:off x="3842385" y="474281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2" name="组合 41"/>
          <p:cNvGrpSpPr/>
          <p:nvPr/>
        </p:nvGrpSpPr>
        <p:grpSpPr>
          <a:xfrm>
            <a:off x="8516620" y="1586230"/>
            <a:ext cx="2702560" cy="883920"/>
            <a:chOff x="13600" y="2498"/>
            <a:chExt cx="4256" cy="1392"/>
          </a:xfrm>
        </p:grpSpPr>
        <p:sp>
          <p:nvSpPr>
            <p:cNvPr id="76" name="文本框 5"/>
            <p:cNvSpPr txBox="1"/>
            <p:nvPr/>
          </p:nvSpPr>
          <p:spPr bwMode="auto">
            <a:xfrm>
              <a:off x="13600" y="2978"/>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81" name="文本框 80"/>
            <p:cNvSpPr txBox="1"/>
            <p:nvPr/>
          </p:nvSpPr>
          <p:spPr>
            <a:xfrm>
              <a:off x="13600" y="2498"/>
              <a:ext cx="3284" cy="580"/>
            </a:xfrm>
            <a:prstGeom prst="rect">
              <a:avLst/>
            </a:prstGeom>
            <a:noFill/>
          </p:spPr>
          <p:txBody>
            <a:bodyPr wrap="square" rtlCol="0">
              <a:spAutoFit/>
            </a:bodyPr>
            <a:p>
              <a:pPr algn="l"/>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grpSp>
        <p:nvGrpSpPr>
          <p:cNvPr id="82" name="组合 81"/>
          <p:cNvGrpSpPr/>
          <p:nvPr/>
        </p:nvGrpSpPr>
        <p:grpSpPr>
          <a:xfrm>
            <a:off x="8893810" y="3234055"/>
            <a:ext cx="2702560" cy="883920"/>
            <a:chOff x="13600" y="2498"/>
            <a:chExt cx="4256" cy="1392"/>
          </a:xfrm>
        </p:grpSpPr>
        <p:sp>
          <p:nvSpPr>
            <p:cNvPr id="83" name="文本框 5"/>
            <p:cNvSpPr txBox="1"/>
            <p:nvPr/>
          </p:nvSpPr>
          <p:spPr bwMode="auto">
            <a:xfrm>
              <a:off x="13600" y="2978"/>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84" name="文本框 83"/>
            <p:cNvSpPr txBox="1"/>
            <p:nvPr/>
          </p:nvSpPr>
          <p:spPr>
            <a:xfrm>
              <a:off x="13600" y="2498"/>
              <a:ext cx="3284" cy="580"/>
            </a:xfrm>
            <a:prstGeom prst="rect">
              <a:avLst/>
            </a:prstGeom>
            <a:noFill/>
          </p:spPr>
          <p:txBody>
            <a:bodyPr wrap="square" rtlCol="0">
              <a:spAutoFit/>
            </a:bodyPr>
            <a:p>
              <a:pPr algn="l"/>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grpSp>
        <p:nvGrpSpPr>
          <p:cNvPr id="85" name="组合 84"/>
          <p:cNvGrpSpPr/>
          <p:nvPr/>
        </p:nvGrpSpPr>
        <p:grpSpPr>
          <a:xfrm>
            <a:off x="8516620" y="4650105"/>
            <a:ext cx="2702560" cy="883920"/>
            <a:chOff x="13600" y="2498"/>
            <a:chExt cx="4256" cy="1392"/>
          </a:xfrm>
        </p:grpSpPr>
        <p:sp>
          <p:nvSpPr>
            <p:cNvPr id="86" name="文本框 5"/>
            <p:cNvSpPr txBox="1"/>
            <p:nvPr/>
          </p:nvSpPr>
          <p:spPr bwMode="auto">
            <a:xfrm>
              <a:off x="13600" y="2978"/>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87" name="文本框 86"/>
            <p:cNvSpPr txBox="1"/>
            <p:nvPr/>
          </p:nvSpPr>
          <p:spPr>
            <a:xfrm>
              <a:off x="13600" y="2498"/>
              <a:ext cx="3284" cy="580"/>
            </a:xfrm>
            <a:prstGeom prst="rect">
              <a:avLst/>
            </a:prstGeom>
            <a:noFill/>
          </p:spPr>
          <p:txBody>
            <a:bodyPr wrap="square" rtlCol="0">
              <a:spAutoFit/>
            </a:bodyPr>
            <a:p>
              <a:pPr algn="l"/>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sp>
        <p:nvSpPr>
          <p:cNvPr id="88" name="椭圆 87"/>
          <p:cNvSpPr/>
          <p:nvPr/>
        </p:nvSpPr>
        <p:spPr>
          <a:xfrm flipH="1">
            <a:off x="7691755" y="185737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椭圆 88"/>
          <p:cNvSpPr/>
          <p:nvPr/>
        </p:nvSpPr>
        <p:spPr>
          <a:xfrm flipH="1">
            <a:off x="8109585" y="3300095"/>
            <a:ext cx="647700" cy="6477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flipH="1">
            <a:off x="7691755" y="474281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1" name="组合 90"/>
          <p:cNvGrpSpPr/>
          <p:nvPr/>
        </p:nvGrpSpPr>
        <p:grpSpPr>
          <a:xfrm>
            <a:off x="902970" y="1532255"/>
            <a:ext cx="2702560" cy="883920"/>
            <a:chOff x="451" y="2925"/>
            <a:chExt cx="4256" cy="1392"/>
          </a:xfrm>
        </p:grpSpPr>
        <p:sp>
          <p:nvSpPr>
            <p:cNvPr id="92" name="文本框 5"/>
            <p:cNvSpPr txBox="1"/>
            <p:nvPr/>
          </p:nvSpPr>
          <p:spPr bwMode="auto">
            <a:xfrm>
              <a:off x="451" y="3405"/>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r"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93" name="文本框 92"/>
            <p:cNvSpPr txBox="1"/>
            <p:nvPr/>
          </p:nvSpPr>
          <p:spPr>
            <a:xfrm>
              <a:off x="1423" y="2925"/>
              <a:ext cx="3284" cy="580"/>
            </a:xfrm>
            <a:prstGeom prst="rect">
              <a:avLst/>
            </a:prstGeom>
            <a:noFill/>
          </p:spPr>
          <p:txBody>
            <a:bodyPr wrap="square" rtlCol="0">
              <a:spAutoFit/>
            </a:bodyPr>
            <a:p>
              <a:pPr algn="r"/>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grpSp>
        <p:nvGrpSpPr>
          <p:cNvPr id="94" name="组合 93"/>
          <p:cNvGrpSpPr/>
          <p:nvPr/>
        </p:nvGrpSpPr>
        <p:grpSpPr>
          <a:xfrm>
            <a:off x="902970" y="4650105"/>
            <a:ext cx="2702560" cy="883920"/>
            <a:chOff x="451" y="2925"/>
            <a:chExt cx="4256" cy="1392"/>
          </a:xfrm>
        </p:grpSpPr>
        <p:sp>
          <p:nvSpPr>
            <p:cNvPr id="95" name="文本框 5"/>
            <p:cNvSpPr txBox="1"/>
            <p:nvPr/>
          </p:nvSpPr>
          <p:spPr bwMode="auto">
            <a:xfrm>
              <a:off x="451" y="3405"/>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r"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96" name="文本框 95"/>
            <p:cNvSpPr txBox="1"/>
            <p:nvPr/>
          </p:nvSpPr>
          <p:spPr>
            <a:xfrm>
              <a:off x="1423" y="2925"/>
              <a:ext cx="3284" cy="580"/>
            </a:xfrm>
            <a:prstGeom prst="rect">
              <a:avLst/>
            </a:prstGeom>
            <a:noFill/>
          </p:spPr>
          <p:txBody>
            <a:bodyPr wrap="square" rtlCol="0">
              <a:spAutoFit/>
            </a:bodyPr>
            <a:p>
              <a:pPr algn="r"/>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sp>
        <p:nvSpPr>
          <p:cNvPr id="97" name="任意多边形 96"/>
          <p:cNvSpPr/>
          <p:nvPr/>
        </p:nvSpPr>
        <p:spPr>
          <a:xfrm>
            <a:off x="4013200" y="2056130"/>
            <a:ext cx="306705" cy="276225"/>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8" name="任意多边形 97"/>
          <p:cNvSpPr/>
          <p:nvPr/>
        </p:nvSpPr>
        <p:spPr>
          <a:xfrm>
            <a:off x="8303895" y="3491865"/>
            <a:ext cx="259080" cy="26289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23" h="5585">
                <a:moveTo>
                  <a:pt x="1" y="921"/>
                </a:moveTo>
                <a:lnTo>
                  <a:pt x="0" y="896"/>
                </a:lnTo>
                <a:lnTo>
                  <a:pt x="0" y="872"/>
                </a:lnTo>
                <a:cubicBezTo>
                  <a:pt x="-11" y="378"/>
                  <a:pt x="526" y="-11"/>
                  <a:pt x="880" y="0"/>
                </a:cubicBezTo>
                <a:lnTo>
                  <a:pt x="899" y="0"/>
                </a:lnTo>
                <a:lnTo>
                  <a:pt x="921" y="1"/>
                </a:lnTo>
                <a:lnTo>
                  <a:pt x="3035" y="1"/>
                </a:lnTo>
                <a:lnTo>
                  <a:pt x="3035" y="660"/>
                </a:lnTo>
                <a:lnTo>
                  <a:pt x="1063" y="660"/>
                </a:lnTo>
                <a:lnTo>
                  <a:pt x="1053" y="660"/>
                </a:lnTo>
                <a:lnTo>
                  <a:pt x="1043" y="660"/>
                </a:lnTo>
                <a:cubicBezTo>
                  <a:pt x="844" y="654"/>
                  <a:pt x="648" y="873"/>
                  <a:pt x="654" y="1049"/>
                </a:cubicBezTo>
                <a:lnTo>
                  <a:pt x="654" y="1058"/>
                </a:lnTo>
                <a:lnTo>
                  <a:pt x="654" y="1069"/>
                </a:lnTo>
                <a:lnTo>
                  <a:pt x="654" y="4515"/>
                </a:lnTo>
                <a:lnTo>
                  <a:pt x="654" y="4525"/>
                </a:lnTo>
                <a:lnTo>
                  <a:pt x="654" y="4535"/>
                </a:lnTo>
                <a:cubicBezTo>
                  <a:pt x="647" y="4734"/>
                  <a:pt x="867" y="4931"/>
                  <a:pt x="1042" y="4925"/>
                </a:cubicBezTo>
                <a:lnTo>
                  <a:pt x="1052" y="4925"/>
                </a:lnTo>
                <a:lnTo>
                  <a:pt x="1063" y="4924"/>
                </a:lnTo>
                <a:lnTo>
                  <a:pt x="4460" y="4924"/>
                </a:lnTo>
                <a:lnTo>
                  <a:pt x="4470" y="4924"/>
                </a:lnTo>
                <a:lnTo>
                  <a:pt x="4480" y="4925"/>
                </a:lnTo>
                <a:cubicBezTo>
                  <a:pt x="4679" y="4931"/>
                  <a:pt x="4875" y="4711"/>
                  <a:pt x="4869" y="4536"/>
                </a:cubicBezTo>
                <a:lnTo>
                  <a:pt x="4869" y="4526"/>
                </a:lnTo>
                <a:lnTo>
                  <a:pt x="4869" y="4515"/>
                </a:lnTo>
                <a:lnTo>
                  <a:pt x="4869" y="2423"/>
                </a:lnTo>
                <a:lnTo>
                  <a:pt x="5522" y="2423"/>
                </a:lnTo>
                <a:lnTo>
                  <a:pt x="5522" y="4664"/>
                </a:lnTo>
                <a:lnTo>
                  <a:pt x="5523" y="4688"/>
                </a:lnTo>
                <a:lnTo>
                  <a:pt x="5523" y="4712"/>
                </a:lnTo>
                <a:cubicBezTo>
                  <a:pt x="5534" y="5207"/>
                  <a:pt x="4997" y="5596"/>
                  <a:pt x="4643" y="5585"/>
                </a:cubicBezTo>
                <a:lnTo>
                  <a:pt x="4624" y="5584"/>
                </a:lnTo>
                <a:lnTo>
                  <a:pt x="4602" y="5584"/>
                </a:lnTo>
                <a:lnTo>
                  <a:pt x="921" y="5584"/>
                </a:lnTo>
                <a:lnTo>
                  <a:pt x="896" y="5585"/>
                </a:lnTo>
                <a:lnTo>
                  <a:pt x="872" y="5585"/>
                </a:lnTo>
                <a:cubicBezTo>
                  <a:pt x="378" y="5596"/>
                  <a:pt x="-11" y="5059"/>
                  <a:pt x="0" y="4705"/>
                </a:cubicBezTo>
                <a:lnTo>
                  <a:pt x="0" y="4686"/>
                </a:lnTo>
                <a:lnTo>
                  <a:pt x="1" y="4664"/>
                </a:lnTo>
                <a:lnTo>
                  <a:pt x="1" y="921"/>
                </a:lnTo>
                <a:close/>
                <a:moveTo>
                  <a:pt x="2404" y="2822"/>
                </a:moveTo>
                <a:lnTo>
                  <a:pt x="2404" y="3113"/>
                </a:lnTo>
                <a:lnTo>
                  <a:pt x="2708" y="3113"/>
                </a:lnTo>
                <a:lnTo>
                  <a:pt x="4747" y="1073"/>
                </a:lnTo>
                <a:lnTo>
                  <a:pt x="4450" y="776"/>
                </a:lnTo>
                <a:lnTo>
                  <a:pt x="2404" y="2822"/>
                </a:lnTo>
                <a:close/>
                <a:moveTo>
                  <a:pt x="2949" y="3719"/>
                </a:moveTo>
                <a:lnTo>
                  <a:pt x="2949" y="3727"/>
                </a:lnTo>
                <a:lnTo>
                  <a:pt x="1799" y="3727"/>
                </a:lnTo>
                <a:lnTo>
                  <a:pt x="1799" y="2698"/>
                </a:lnTo>
                <a:lnTo>
                  <a:pt x="1799" y="2698"/>
                </a:lnTo>
                <a:lnTo>
                  <a:pt x="1799" y="2698"/>
                </a:lnTo>
                <a:cubicBezTo>
                  <a:pt x="1799" y="2699"/>
                  <a:pt x="1797" y="2663"/>
                  <a:pt x="1797" y="2656"/>
                </a:cubicBezTo>
                <a:lnTo>
                  <a:pt x="1797" y="2655"/>
                </a:lnTo>
                <a:lnTo>
                  <a:pt x="1797" y="2655"/>
                </a:lnTo>
                <a:lnTo>
                  <a:pt x="1797" y="2655"/>
                </a:lnTo>
                <a:lnTo>
                  <a:pt x="1797" y="2654"/>
                </a:lnTo>
                <a:lnTo>
                  <a:pt x="1797" y="2654"/>
                </a:lnTo>
                <a:lnTo>
                  <a:pt x="1797" y="2654"/>
                </a:lnTo>
                <a:lnTo>
                  <a:pt x="1797" y="2654"/>
                </a:lnTo>
                <a:lnTo>
                  <a:pt x="1797" y="2654"/>
                </a:lnTo>
                <a:lnTo>
                  <a:pt x="1797" y="2654"/>
                </a:lnTo>
                <a:lnTo>
                  <a:pt x="1798" y="2643"/>
                </a:lnTo>
                <a:lnTo>
                  <a:pt x="1798" y="2633"/>
                </a:lnTo>
                <a:lnTo>
                  <a:pt x="1799" y="2622"/>
                </a:lnTo>
                <a:lnTo>
                  <a:pt x="1799" y="2619"/>
                </a:lnTo>
                <a:lnTo>
                  <a:pt x="1799" y="2568"/>
                </a:lnTo>
                <a:lnTo>
                  <a:pt x="1807" y="2568"/>
                </a:lnTo>
                <a:cubicBezTo>
                  <a:pt x="1817" y="2489"/>
                  <a:pt x="1880" y="2387"/>
                  <a:pt x="1922" y="2352"/>
                </a:cubicBezTo>
                <a:lnTo>
                  <a:pt x="4149" y="125"/>
                </a:lnTo>
                <a:cubicBezTo>
                  <a:pt x="4222" y="37"/>
                  <a:pt x="4365" y="-2"/>
                  <a:pt x="4444" y="0"/>
                </a:cubicBezTo>
                <a:lnTo>
                  <a:pt x="4449" y="0"/>
                </a:lnTo>
                <a:lnTo>
                  <a:pt x="4453" y="0"/>
                </a:lnTo>
                <a:lnTo>
                  <a:pt x="4458" y="0"/>
                </a:lnTo>
                <a:lnTo>
                  <a:pt x="4464" y="0"/>
                </a:lnTo>
                <a:cubicBezTo>
                  <a:pt x="4574" y="-2"/>
                  <a:pt x="4705" y="66"/>
                  <a:pt x="4755" y="125"/>
                </a:cubicBezTo>
                <a:lnTo>
                  <a:pt x="5399" y="769"/>
                </a:lnTo>
                <a:cubicBezTo>
                  <a:pt x="5486" y="842"/>
                  <a:pt x="5525" y="984"/>
                  <a:pt x="5523" y="1063"/>
                </a:cubicBezTo>
                <a:lnTo>
                  <a:pt x="5523" y="1068"/>
                </a:lnTo>
                <a:lnTo>
                  <a:pt x="5523" y="1072"/>
                </a:lnTo>
                <a:lnTo>
                  <a:pt x="5523" y="1077"/>
                </a:lnTo>
                <a:lnTo>
                  <a:pt x="5523" y="1083"/>
                </a:lnTo>
                <a:cubicBezTo>
                  <a:pt x="5525" y="1193"/>
                  <a:pt x="5457" y="1324"/>
                  <a:pt x="5398" y="1374"/>
                </a:cubicBezTo>
                <a:lnTo>
                  <a:pt x="3171" y="3602"/>
                </a:lnTo>
                <a:cubicBezTo>
                  <a:pt x="3117" y="3670"/>
                  <a:pt x="2992" y="3715"/>
                  <a:pt x="2949" y="37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285" name="任意多边形 284"/>
          <p:cNvSpPr/>
          <p:nvPr/>
        </p:nvSpPr>
        <p:spPr>
          <a:xfrm>
            <a:off x="3585528" y="3461068"/>
            <a:ext cx="325755" cy="3257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7" name="任意多边形 53"/>
          <p:cNvSpPr/>
          <p:nvPr/>
        </p:nvSpPr>
        <p:spPr bwMode="auto">
          <a:xfrm>
            <a:off x="7914005" y="2034540"/>
            <a:ext cx="247650" cy="249555"/>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chemeClr val="bg1"/>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p>
            <a:endParaRPr lang="en-US" dirty="0">
              <a:latin typeface="印品黑体" panose="00000500000000000000" pitchFamily="2" charset="-122"/>
              <a:ea typeface="印品黑体" panose="00000500000000000000" pitchFamily="2" charset="-122"/>
              <a:sym typeface="Times New Roman" panose="02020603050405020304" pitchFamily="18" charset="0"/>
            </a:endParaRPr>
          </a:p>
        </p:txBody>
      </p:sp>
      <p:sp>
        <p:nvSpPr>
          <p:cNvPr id="99" name="任意多边形 98"/>
          <p:cNvSpPr/>
          <p:nvPr/>
        </p:nvSpPr>
        <p:spPr>
          <a:xfrm>
            <a:off x="4013200" y="4917440"/>
            <a:ext cx="276225" cy="3035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0" name="任意多边形 99"/>
          <p:cNvSpPr/>
          <p:nvPr/>
        </p:nvSpPr>
        <p:spPr>
          <a:xfrm rot="18900000" flipH="1" flipV="1">
            <a:off x="7861935" y="5012055"/>
            <a:ext cx="324485" cy="11049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885" h="2011">
                <a:moveTo>
                  <a:pt x="1" y="1005"/>
                </a:moveTo>
                <a:lnTo>
                  <a:pt x="1" y="978"/>
                </a:lnTo>
                <a:lnTo>
                  <a:pt x="0" y="952"/>
                </a:lnTo>
                <a:lnTo>
                  <a:pt x="0" y="902"/>
                </a:lnTo>
                <a:cubicBezTo>
                  <a:pt x="-13" y="387"/>
                  <a:pt x="667" y="-10"/>
                  <a:pt x="898" y="0"/>
                </a:cubicBezTo>
                <a:lnTo>
                  <a:pt x="911" y="0"/>
                </a:lnTo>
                <a:lnTo>
                  <a:pt x="942" y="1"/>
                </a:lnTo>
                <a:lnTo>
                  <a:pt x="2579" y="1"/>
                </a:lnTo>
                <a:cubicBezTo>
                  <a:pt x="2582" y="1"/>
                  <a:pt x="2607" y="0"/>
                  <a:pt x="2605" y="0"/>
                </a:cubicBezTo>
                <a:lnTo>
                  <a:pt x="2611" y="0"/>
                </a:lnTo>
                <a:cubicBezTo>
                  <a:pt x="2731" y="-4"/>
                  <a:pt x="2828" y="118"/>
                  <a:pt x="2825" y="215"/>
                </a:cubicBezTo>
                <a:lnTo>
                  <a:pt x="2825" y="220"/>
                </a:lnTo>
                <a:lnTo>
                  <a:pt x="2825" y="226"/>
                </a:lnTo>
                <a:cubicBezTo>
                  <a:pt x="2829" y="346"/>
                  <a:pt x="2707" y="443"/>
                  <a:pt x="2610" y="440"/>
                </a:cubicBezTo>
                <a:lnTo>
                  <a:pt x="2605" y="440"/>
                </a:lnTo>
                <a:lnTo>
                  <a:pt x="2593" y="440"/>
                </a:lnTo>
                <a:lnTo>
                  <a:pt x="2588" y="439"/>
                </a:lnTo>
                <a:lnTo>
                  <a:pt x="1134" y="439"/>
                </a:lnTo>
                <a:lnTo>
                  <a:pt x="1121" y="438"/>
                </a:lnTo>
                <a:lnTo>
                  <a:pt x="1108" y="438"/>
                </a:lnTo>
                <a:lnTo>
                  <a:pt x="1095" y="438"/>
                </a:lnTo>
                <a:cubicBezTo>
                  <a:pt x="833" y="436"/>
                  <a:pt x="587" y="795"/>
                  <a:pt x="594" y="938"/>
                </a:cubicBezTo>
                <a:lnTo>
                  <a:pt x="594" y="946"/>
                </a:lnTo>
                <a:lnTo>
                  <a:pt x="594" y="990"/>
                </a:lnTo>
                <a:lnTo>
                  <a:pt x="595" y="1005"/>
                </a:lnTo>
                <a:lnTo>
                  <a:pt x="594" y="1019"/>
                </a:lnTo>
                <a:lnTo>
                  <a:pt x="594" y="1058"/>
                </a:lnTo>
                <a:lnTo>
                  <a:pt x="594" y="1071"/>
                </a:lnTo>
                <a:cubicBezTo>
                  <a:pt x="591" y="1334"/>
                  <a:pt x="951" y="1579"/>
                  <a:pt x="1094" y="1572"/>
                </a:cubicBezTo>
                <a:lnTo>
                  <a:pt x="1102" y="1572"/>
                </a:lnTo>
                <a:lnTo>
                  <a:pt x="1146" y="1572"/>
                </a:lnTo>
                <a:lnTo>
                  <a:pt x="1161" y="1571"/>
                </a:lnTo>
                <a:lnTo>
                  <a:pt x="2580" y="1571"/>
                </a:lnTo>
                <a:cubicBezTo>
                  <a:pt x="2580" y="1571"/>
                  <a:pt x="2583" y="1571"/>
                  <a:pt x="2584" y="1571"/>
                </a:cubicBezTo>
                <a:cubicBezTo>
                  <a:pt x="2589" y="1571"/>
                  <a:pt x="2601" y="1570"/>
                  <a:pt x="2603" y="1570"/>
                </a:cubicBezTo>
                <a:lnTo>
                  <a:pt x="2604" y="1570"/>
                </a:lnTo>
                <a:lnTo>
                  <a:pt x="2604" y="1570"/>
                </a:lnTo>
                <a:lnTo>
                  <a:pt x="2605" y="1570"/>
                </a:lnTo>
                <a:lnTo>
                  <a:pt x="2605" y="1570"/>
                </a:lnTo>
                <a:lnTo>
                  <a:pt x="2605" y="1570"/>
                </a:lnTo>
                <a:lnTo>
                  <a:pt x="2611" y="1570"/>
                </a:lnTo>
                <a:cubicBezTo>
                  <a:pt x="2731" y="1566"/>
                  <a:pt x="2828" y="1688"/>
                  <a:pt x="2825" y="1785"/>
                </a:cubicBezTo>
                <a:lnTo>
                  <a:pt x="2825" y="1790"/>
                </a:lnTo>
                <a:lnTo>
                  <a:pt x="2825" y="1796"/>
                </a:lnTo>
                <a:cubicBezTo>
                  <a:pt x="2829" y="1916"/>
                  <a:pt x="2707" y="2013"/>
                  <a:pt x="2610" y="2010"/>
                </a:cubicBezTo>
                <a:lnTo>
                  <a:pt x="2605" y="2010"/>
                </a:lnTo>
                <a:lnTo>
                  <a:pt x="2593" y="2010"/>
                </a:lnTo>
                <a:lnTo>
                  <a:pt x="2588" y="2009"/>
                </a:lnTo>
                <a:lnTo>
                  <a:pt x="979" y="2009"/>
                </a:lnTo>
                <a:lnTo>
                  <a:pt x="953" y="2010"/>
                </a:lnTo>
                <a:lnTo>
                  <a:pt x="902" y="2010"/>
                </a:lnTo>
                <a:cubicBezTo>
                  <a:pt x="387" y="2023"/>
                  <a:pt x="-10" y="1344"/>
                  <a:pt x="0" y="1113"/>
                </a:cubicBezTo>
                <a:lnTo>
                  <a:pt x="0" y="1100"/>
                </a:lnTo>
                <a:lnTo>
                  <a:pt x="0" y="1069"/>
                </a:lnTo>
                <a:lnTo>
                  <a:pt x="1" y="1050"/>
                </a:lnTo>
                <a:lnTo>
                  <a:pt x="1" y="1005"/>
                </a:lnTo>
                <a:close/>
                <a:moveTo>
                  <a:pt x="5884" y="1005"/>
                </a:moveTo>
                <a:lnTo>
                  <a:pt x="5884" y="978"/>
                </a:lnTo>
                <a:lnTo>
                  <a:pt x="5885" y="952"/>
                </a:lnTo>
                <a:lnTo>
                  <a:pt x="5885" y="902"/>
                </a:lnTo>
                <a:cubicBezTo>
                  <a:pt x="5898" y="387"/>
                  <a:pt x="5218" y="-10"/>
                  <a:pt x="4987" y="0"/>
                </a:cubicBezTo>
                <a:lnTo>
                  <a:pt x="4974" y="0"/>
                </a:lnTo>
                <a:lnTo>
                  <a:pt x="4943" y="1"/>
                </a:lnTo>
                <a:lnTo>
                  <a:pt x="3306" y="1"/>
                </a:lnTo>
                <a:cubicBezTo>
                  <a:pt x="3303" y="1"/>
                  <a:pt x="3278" y="0"/>
                  <a:pt x="3280" y="0"/>
                </a:cubicBezTo>
                <a:lnTo>
                  <a:pt x="3274" y="0"/>
                </a:lnTo>
                <a:cubicBezTo>
                  <a:pt x="3154" y="-4"/>
                  <a:pt x="3057" y="118"/>
                  <a:pt x="3060" y="215"/>
                </a:cubicBezTo>
                <a:lnTo>
                  <a:pt x="3060" y="220"/>
                </a:lnTo>
                <a:lnTo>
                  <a:pt x="3060" y="226"/>
                </a:lnTo>
                <a:cubicBezTo>
                  <a:pt x="3056" y="346"/>
                  <a:pt x="3178" y="443"/>
                  <a:pt x="3275" y="440"/>
                </a:cubicBezTo>
                <a:lnTo>
                  <a:pt x="3280" y="440"/>
                </a:lnTo>
                <a:lnTo>
                  <a:pt x="3292" y="440"/>
                </a:lnTo>
                <a:lnTo>
                  <a:pt x="3297" y="439"/>
                </a:lnTo>
                <a:lnTo>
                  <a:pt x="4751" y="439"/>
                </a:lnTo>
                <a:lnTo>
                  <a:pt x="4764" y="438"/>
                </a:lnTo>
                <a:lnTo>
                  <a:pt x="4777" y="438"/>
                </a:lnTo>
                <a:lnTo>
                  <a:pt x="4790" y="438"/>
                </a:lnTo>
                <a:cubicBezTo>
                  <a:pt x="5052" y="436"/>
                  <a:pt x="5298" y="795"/>
                  <a:pt x="5291" y="938"/>
                </a:cubicBezTo>
                <a:lnTo>
                  <a:pt x="5291" y="946"/>
                </a:lnTo>
                <a:lnTo>
                  <a:pt x="5291" y="990"/>
                </a:lnTo>
                <a:lnTo>
                  <a:pt x="5290" y="1005"/>
                </a:lnTo>
                <a:lnTo>
                  <a:pt x="5291" y="1019"/>
                </a:lnTo>
                <a:lnTo>
                  <a:pt x="5291" y="1058"/>
                </a:lnTo>
                <a:lnTo>
                  <a:pt x="5291" y="1071"/>
                </a:lnTo>
                <a:cubicBezTo>
                  <a:pt x="5294" y="1334"/>
                  <a:pt x="4934" y="1579"/>
                  <a:pt x="4791" y="1572"/>
                </a:cubicBezTo>
                <a:lnTo>
                  <a:pt x="4783" y="1572"/>
                </a:lnTo>
                <a:lnTo>
                  <a:pt x="4739" y="1572"/>
                </a:lnTo>
                <a:lnTo>
                  <a:pt x="4724" y="1571"/>
                </a:lnTo>
                <a:lnTo>
                  <a:pt x="3305" y="1571"/>
                </a:lnTo>
                <a:cubicBezTo>
                  <a:pt x="3305" y="1571"/>
                  <a:pt x="3302" y="1571"/>
                  <a:pt x="3301" y="1571"/>
                </a:cubicBezTo>
                <a:cubicBezTo>
                  <a:pt x="3296" y="1571"/>
                  <a:pt x="3284" y="1570"/>
                  <a:pt x="3282" y="1570"/>
                </a:cubicBezTo>
                <a:lnTo>
                  <a:pt x="3281" y="1570"/>
                </a:lnTo>
                <a:lnTo>
                  <a:pt x="3281" y="1570"/>
                </a:lnTo>
                <a:lnTo>
                  <a:pt x="3280" y="1570"/>
                </a:lnTo>
                <a:lnTo>
                  <a:pt x="3280" y="1570"/>
                </a:lnTo>
                <a:lnTo>
                  <a:pt x="3280" y="1570"/>
                </a:lnTo>
                <a:lnTo>
                  <a:pt x="3274" y="1570"/>
                </a:lnTo>
                <a:cubicBezTo>
                  <a:pt x="3154" y="1566"/>
                  <a:pt x="3057" y="1688"/>
                  <a:pt x="3060" y="1785"/>
                </a:cubicBezTo>
                <a:lnTo>
                  <a:pt x="3060" y="1790"/>
                </a:lnTo>
                <a:lnTo>
                  <a:pt x="3060" y="1796"/>
                </a:lnTo>
                <a:cubicBezTo>
                  <a:pt x="3056" y="1916"/>
                  <a:pt x="3178" y="2013"/>
                  <a:pt x="3275" y="2010"/>
                </a:cubicBezTo>
                <a:lnTo>
                  <a:pt x="3280" y="2010"/>
                </a:lnTo>
                <a:lnTo>
                  <a:pt x="3292" y="2010"/>
                </a:lnTo>
                <a:lnTo>
                  <a:pt x="3297" y="2009"/>
                </a:lnTo>
                <a:lnTo>
                  <a:pt x="4906" y="2009"/>
                </a:lnTo>
                <a:lnTo>
                  <a:pt x="4932" y="2010"/>
                </a:lnTo>
                <a:lnTo>
                  <a:pt x="4983" y="2010"/>
                </a:lnTo>
                <a:cubicBezTo>
                  <a:pt x="5498" y="2023"/>
                  <a:pt x="5895" y="1344"/>
                  <a:pt x="5885" y="1113"/>
                </a:cubicBezTo>
                <a:lnTo>
                  <a:pt x="5885" y="1100"/>
                </a:lnTo>
                <a:lnTo>
                  <a:pt x="5885" y="1069"/>
                </a:lnTo>
                <a:lnTo>
                  <a:pt x="5884" y="1050"/>
                </a:lnTo>
                <a:lnTo>
                  <a:pt x="5884" y="1005"/>
                </a:lnTo>
                <a:close/>
                <a:moveTo>
                  <a:pt x="3629" y="750"/>
                </a:moveTo>
                <a:lnTo>
                  <a:pt x="2237" y="750"/>
                </a:lnTo>
                <a:lnTo>
                  <a:pt x="2237" y="751"/>
                </a:lnTo>
                <a:lnTo>
                  <a:pt x="2231" y="751"/>
                </a:lnTo>
                <a:cubicBezTo>
                  <a:pt x="2099" y="746"/>
                  <a:pt x="1981" y="887"/>
                  <a:pt x="1986" y="999"/>
                </a:cubicBezTo>
                <a:lnTo>
                  <a:pt x="1986" y="1006"/>
                </a:lnTo>
                <a:lnTo>
                  <a:pt x="1986" y="1012"/>
                </a:lnTo>
                <a:cubicBezTo>
                  <a:pt x="1982" y="1152"/>
                  <a:pt x="2123" y="1264"/>
                  <a:pt x="2235" y="1261"/>
                </a:cubicBezTo>
                <a:lnTo>
                  <a:pt x="2241" y="1260"/>
                </a:lnTo>
                <a:lnTo>
                  <a:pt x="2248" y="1260"/>
                </a:lnTo>
                <a:lnTo>
                  <a:pt x="2254" y="1260"/>
                </a:lnTo>
                <a:lnTo>
                  <a:pt x="2261" y="1260"/>
                </a:lnTo>
                <a:lnTo>
                  <a:pt x="2263" y="1259"/>
                </a:lnTo>
                <a:lnTo>
                  <a:pt x="3629" y="1259"/>
                </a:lnTo>
                <a:lnTo>
                  <a:pt x="3629" y="1259"/>
                </a:lnTo>
                <a:lnTo>
                  <a:pt x="3631" y="1259"/>
                </a:lnTo>
                <a:lnTo>
                  <a:pt x="3638" y="1259"/>
                </a:lnTo>
                <a:lnTo>
                  <a:pt x="3645" y="1259"/>
                </a:lnTo>
                <a:lnTo>
                  <a:pt x="3651" y="1260"/>
                </a:lnTo>
                <a:cubicBezTo>
                  <a:pt x="3791" y="1264"/>
                  <a:pt x="3902" y="1123"/>
                  <a:pt x="3899" y="1011"/>
                </a:cubicBezTo>
                <a:lnTo>
                  <a:pt x="3899" y="1005"/>
                </a:lnTo>
                <a:lnTo>
                  <a:pt x="3899" y="998"/>
                </a:lnTo>
                <a:cubicBezTo>
                  <a:pt x="3903" y="858"/>
                  <a:pt x="3763" y="746"/>
                  <a:pt x="3651" y="750"/>
                </a:cubicBezTo>
                <a:lnTo>
                  <a:pt x="3645" y="750"/>
                </a:lnTo>
                <a:lnTo>
                  <a:pt x="3638" y="750"/>
                </a:lnTo>
                <a:lnTo>
                  <a:pt x="3631" y="750"/>
                </a:lnTo>
                <a:lnTo>
                  <a:pt x="3629" y="750"/>
                </a:lnTo>
                <a:lnTo>
                  <a:pt x="3629" y="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01" name="组合 100"/>
          <p:cNvGrpSpPr/>
          <p:nvPr/>
        </p:nvGrpSpPr>
        <p:grpSpPr>
          <a:xfrm>
            <a:off x="629285" y="3234055"/>
            <a:ext cx="2702560" cy="883920"/>
            <a:chOff x="451" y="2925"/>
            <a:chExt cx="4256" cy="1392"/>
          </a:xfrm>
        </p:grpSpPr>
        <p:sp>
          <p:nvSpPr>
            <p:cNvPr id="102" name="文本框 5"/>
            <p:cNvSpPr txBox="1"/>
            <p:nvPr/>
          </p:nvSpPr>
          <p:spPr bwMode="auto">
            <a:xfrm>
              <a:off x="451" y="3405"/>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r"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103" name="文本框 102"/>
            <p:cNvSpPr txBox="1"/>
            <p:nvPr/>
          </p:nvSpPr>
          <p:spPr>
            <a:xfrm>
              <a:off x="1423" y="2925"/>
              <a:ext cx="3284" cy="580"/>
            </a:xfrm>
            <a:prstGeom prst="rect">
              <a:avLst/>
            </a:prstGeom>
            <a:noFill/>
          </p:spPr>
          <p:txBody>
            <a:bodyPr wrap="square" rtlCol="0">
              <a:spAutoFit/>
            </a:bodyPr>
            <a:p>
              <a:pPr algn="r"/>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1" name="组合 40"/>
          <p:cNvGrpSpPr/>
          <p:nvPr/>
        </p:nvGrpSpPr>
        <p:grpSpPr>
          <a:xfrm>
            <a:off x="793115" y="1332865"/>
            <a:ext cx="3345180" cy="4540250"/>
            <a:chOff x="1249" y="2399"/>
            <a:chExt cx="5268" cy="7150"/>
          </a:xfrm>
        </p:grpSpPr>
        <p:sp>
          <p:nvSpPr>
            <p:cNvPr id="35" name="圆角矩形 34"/>
            <p:cNvSpPr/>
            <p:nvPr/>
          </p:nvSpPr>
          <p:spPr>
            <a:xfrm>
              <a:off x="1249" y="2399"/>
              <a:ext cx="5268" cy="7151"/>
            </a:xfrm>
            <a:prstGeom prst="roundRect">
              <a:avLst>
                <a:gd name="adj" fmla="val 9187"/>
              </a:avLst>
            </a:prstGeom>
            <a:solidFill>
              <a:schemeClr val="bg1"/>
            </a:solidFill>
            <a:ln cap="rnd">
              <a:solidFill>
                <a:srgbClr val="27364C"/>
              </a:solidFill>
              <a:prstDash val="sysDot"/>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1249" y="2960"/>
              <a:ext cx="5269" cy="2524"/>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椭圆 36"/>
            <p:cNvSpPr/>
            <p:nvPr/>
          </p:nvSpPr>
          <p:spPr>
            <a:xfrm>
              <a:off x="3216" y="4771"/>
              <a:ext cx="1336" cy="1336"/>
            </a:xfrm>
            <a:prstGeom prst="ellipse">
              <a:avLst/>
            </a:prstGeom>
            <a:solidFill>
              <a:srgbClr val="138DCC"/>
            </a:solidFill>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3405" y="4964"/>
              <a:ext cx="956" cy="871"/>
            </a:xfrm>
            <a:prstGeom prst="rect">
              <a:avLst/>
            </a:prstGeom>
            <a:noFill/>
          </p:spPr>
          <p:txBody>
            <a:bodyPr wrap="none" rtlCol="0">
              <a:spAutoFit/>
            </a:bodyPr>
            <a:p>
              <a:r>
                <a:rPr lang="en-US" altLang="zh-CN" sz="3000">
                  <a:solidFill>
                    <a:schemeClr val="bg1"/>
                  </a:solidFill>
                </a:rPr>
                <a:t>01</a:t>
              </a:r>
              <a:endParaRPr lang="en-US" altLang="zh-CN" sz="3000">
                <a:solidFill>
                  <a:schemeClr val="bg1"/>
                </a:solidFill>
              </a:endParaRPr>
            </a:p>
          </p:txBody>
        </p:sp>
        <p:grpSp>
          <p:nvGrpSpPr>
            <p:cNvPr id="45" name="组合 44"/>
            <p:cNvGrpSpPr/>
            <p:nvPr/>
          </p:nvGrpSpPr>
          <p:grpSpPr>
            <a:xfrm>
              <a:off x="2123" y="6503"/>
              <a:ext cx="3523" cy="1727"/>
              <a:chOff x="2997" y="6405"/>
              <a:chExt cx="3523" cy="1727"/>
            </a:xfrm>
          </p:grpSpPr>
          <p:sp>
            <p:nvSpPr>
              <p:cNvPr id="40" name="Content Placeholder 2"/>
              <p:cNvSpPr txBox="1"/>
              <p:nvPr/>
            </p:nvSpPr>
            <p:spPr bwMode="auto">
              <a:xfrm>
                <a:off x="2997" y="6872"/>
                <a:ext cx="352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47" name="文本框 46"/>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rPr>
                  <a:t>您的文字内容</a:t>
                </a:r>
                <a:endPar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endParaRPr>
              </a:p>
            </p:txBody>
          </p:sp>
        </p:grpSp>
      </p:grpSp>
      <p:grpSp>
        <p:nvGrpSpPr>
          <p:cNvPr id="42" name="组合 41"/>
          <p:cNvGrpSpPr/>
          <p:nvPr/>
        </p:nvGrpSpPr>
        <p:grpSpPr>
          <a:xfrm>
            <a:off x="4515485" y="1332865"/>
            <a:ext cx="3345815" cy="4540885"/>
            <a:chOff x="1249" y="2399"/>
            <a:chExt cx="5269" cy="7151"/>
          </a:xfrm>
        </p:grpSpPr>
        <p:sp>
          <p:nvSpPr>
            <p:cNvPr id="43" name="圆角矩形 42"/>
            <p:cNvSpPr/>
            <p:nvPr/>
          </p:nvSpPr>
          <p:spPr>
            <a:xfrm>
              <a:off x="1249" y="2399"/>
              <a:ext cx="5268" cy="7151"/>
            </a:xfrm>
            <a:prstGeom prst="roundRect">
              <a:avLst>
                <a:gd name="adj" fmla="val 9187"/>
              </a:avLst>
            </a:prstGeom>
            <a:solidFill>
              <a:schemeClr val="bg1"/>
            </a:solidFill>
            <a:ln cap="rnd">
              <a:solidFill>
                <a:srgbClr val="27364C"/>
              </a:solidFill>
              <a:prstDash val="sysDot"/>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nvSpPr>
          <p:spPr>
            <a:xfrm>
              <a:off x="1249" y="2960"/>
              <a:ext cx="5269" cy="2524"/>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3216" y="4771"/>
              <a:ext cx="1336" cy="1336"/>
            </a:xfrm>
            <a:prstGeom prst="ellipse">
              <a:avLst/>
            </a:prstGeom>
            <a:solidFill>
              <a:srgbClr val="8FD7ED"/>
            </a:solidFill>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3405" y="4964"/>
              <a:ext cx="956" cy="871"/>
            </a:xfrm>
            <a:prstGeom prst="rect">
              <a:avLst/>
            </a:prstGeom>
            <a:noFill/>
          </p:spPr>
          <p:txBody>
            <a:bodyPr wrap="none" rtlCol="0">
              <a:spAutoFit/>
            </a:bodyPr>
            <a:p>
              <a:r>
                <a:rPr lang="en-US" altLang="zh-CN" sz="3000">
                  <a:solidFill>
                    <a:schemeClr val="bg1"/>
                  </a:solidFill>
                </a:rPr>
                <a:t>02</a:t>
              </a:r>
              <a:endParaRPr lang="en-US" altLang="zh-CN" sz="3000">
                <a:solidFill>
                  <a:schemeClr val="bg1"/>
                </a:solidFill>
              </a:endParaRPr>
            </a:p>
          </p:txBody>
        </p:sp>
        <p:grpSp>
          <p:nvGrpSpPr>
            <p:cNvPr id="49" name="组合 48"/>
            <p:cNvGrpSpPr/>
            <p:nvPr/>
          </p:nvGrpSpPr>
          <p:grpSpPr>
            <a:xfrm>
              <a:off x="2123" y="6503"/>
              <a:ext cx="3523" cy="1727"/>
              <a:chOff x="2997" y="6405"/>
              <a:chExt cx="3523" cy="1727"/>
            </a:xfrm>
          </p:grpSpPr>
          <p:sp>
            <p:nvSpPr>
              <p:cNvPr id="50" name="Content Placeholder 2"/>
              <p:cNvSpPr txBox="1"/>
              <p:nvPr/>
            </p:nvSpPr>
            <p:spPr bwMode="auto">
              <a:xfrm>
                <a:off x="2997" y="6872"/>
                <a:ext cx="352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51" name="文本框 50"/>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rPr>
                  <a:t>您的文字内容</a:t>
                </a:r>
                <a:endPar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endParaRPr>
              </a:p>
            </p:txBody>
          </p:sp>
        </p:grpSp>
      </p:grpSp>
      <p:grpSp>
        <p:nvGrpSpPr>
          <p:cNvPr id="52" name="组合 51"/>
          <p:cNvGrpSpPr/>
          <p:nvPr/>
        </p:nvGrpSpPr>
        <p:grpSpPr>
          <a:xfrm>
            <a:off x="8238490" y="1332865"/>
            <a:ext cx="3345815" cy="4540885"/>
            <a:chOff x="1249" y="2399"/>
            <a:chExt cx="5269" cy="7151"/>
          </a:xfrm>
        </p:grpSpPr>
        <p:sp>
          <p:nvSpPr>
            <p:cNvPr id="53" name="圆角矩形 52"/>
            <p:cNvSpPr/>
            <p:nvPr/>
          </p:nvSpPr>
          <p:spPr>
            <a:xfrm>
              <a:off x="1249" y="2399"/>
              <a:ext cx="5268" cy="7151"/>
            </a:xfrm>
            <a:prstGeom prst="roundRect">
              <a:avLst>
                <a:gd name="adj" fmla="val 9187"/>
              </a:avLst>
            </a:prstGeom>
            <a:solidFill>
              <a:schemeClr val="bg1"/>
            </a:solidFill>
            <a:ln cap="rnd">
              <a:solidFill>
                <a:srgbClr val="27364C"/>
              </a:solidFill>
              <a:prstDash val="sysDot"/>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1249" y="2960"/>
              <a:ext cx="5269" cy="2524"/>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nvSpPr>
          <p:spPr>
            <a:xfrm>
              <a:off x="3216" y="4771"/>
              <a:ext cx="1336" cy="1336"/>
            </a:xfrm>
            <a:prstGeom prst="ellipse">
              <a:avLst/>
            </a:prstGeom>
            <a:solidFill>
              <a:srgbClr val="138DCC"/>
            </a:solidFill>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文本框 55"/>
            <p:cNvSpPr txBox="1"/>
            <p:nvPr/>
          </p:nvSpPr>
          <p:spPr>
            <a:xfrm>
              <a:off x="3405" y="4964"/>
              <a:ext cx="956" cy="871"/>
            </a:xfrm>
            <a:prstGeom prst="rect">
              <a:avLst/>
            </a:prstGeom>
            <a:noFill/>
          </p:spPr>
          <p:txBody>
            <a:bodyPr wrap="none" rtlCol="0">
              <a:spAutoFit/>
            </a:bodyPr>
            <a:p>
              <a:r>
                <a:rPr lang="en-US" altLang="zh-CN" sz="3000">
                  <a:solidFill>
                    <a:schemeClr val="bg1"/>
                  </a:solidFill>
                </a:rPr>
                <a:t>03</a:t>
              </a:r>
              <a:endParaRPr lang="en-US" altLang="zh-CN" sz="3000">
                <a:solidFill>
                  <a:schemeClr val="bg1"/>
                </a:solidFill>
              </a:endParaRPr>
            </a:p>
          </p:txBody>
        </p:sp>
        <p:grpSp>
          <p:nvGrpSpPr>
            <p:cNvPr id="57" name="组合 56"/>
            <p:cNvGrpSpPr/>
            <p:nvPr/>
          </p:nvGrpSpPr>
          <p:grpSpPr>
            <a:xfrm>
              <a:off x="2123" y="6503"/>
              <a:ext cx="3523" cy="1727"/>
              <a:chOff x="2997" y="6405"/>
              <a:chExt cx="3523" cy="1727"/>
            </a:xfrm>
          </p:grpSpPr>
          <p:sp>
            <p:nvSpPr>
              <p:cNvPr id="58" name="Content Placeholder 2"/>
              <p:cNvSpPr txBox="1"/>
              <p:nvPr/>
            </p:nvSpPr>
            <p:spPr bwMode="auto">
              <a:xfrm>
                <a:off x="2997" y="6872"/>
                <a:ext cx="352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59" name="文本框 58"/>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rPr>
                  <a:t>您的文字内容</a:t>
                </a:r>
                <a:endPar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endParaRPr>
              </a:p>
            </p:txBody>
          </p:sp>
        </p:grpSp>
      </p:gr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UNIT_PLACING_PICTURE_USER_VIEWPORT" val="{&quot;height&quot;:15840,&quot;width&quot;:7781}"/>
</p:tagLst>
</file>

<file path=ppt/tags/tag68.xml><?xml version="1.0" encoding="utf-8"?>
<p:tagLst xmlns:p="http://schemas.openxmlformats.org/presentationml/2006/main">
  <p:tag name="KSO_WM_UNIT_PLACING_PICTURE_USER_VIEWPORT" val="{&quot;height&quot;:15840,&quot;width&quot;:7781}"/>
</p:tagLst>
</file>

<file path=ppt/tags/tag69.xml><?xml version="1.0" encoding="utf-8"?>
<p:tagLst xmlns:p="http://schemas.openxmlformats.org/presentationml/2006/main">
  <p:tag name="KSO_WM_UNIT_PLACING_PICTURE_USER_VIEWPORT" val="{&quot;height&quot;:15840,&quot;width&quot;:77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mRvY2VyLmNvbSUyRndvcmtzJTNGdXNlcmlkJTNENTM3OTkwOTU0JnRleHRUeXBlPXRleHQmcm91bmQ9MCZncmFkaWVudFdheT0wIiwKICAgIkxvZ28iIDogIiIsCiAgICJPcmlnaW5hbFVybCIgOiAiaHR0cDovL3d3dy50b3BzY2FuLmNvbS93cHMvaW5kZXguaHRtbCIKfQo="/>
    </extobj>
  </extobjs>
</s:customData>
</file>

<file path=customXml/itemProps8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4944</Words>
  <Application>WPS 演示</Application>
  <PresentationFormat>宽屏</PresentationFormat>
  <Paragraphs>494</Paragraphs>
  <Slides>25</Slides>
  <Notes>4</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25</vt:i4>
      </vt:variant>
    </vt:vector>
  </HeadingPairs>
  <TitlesOfParts>
    <vt:vector size="52" baseType="lpstr">
      <vt:lpstr>Arial</vt:lpstr>
      <vt:lpstr>宋体</vt:lpstr>
      <vt:lpstr>Wingdings</vt:lpstr>
      <vt:lpstr>微软雅黑</vt:lpstr>
      <vt:lpstr>汉仪旗黑</vt:lpstr>
      <vt:lpstr>Wingdings</vt:lpstr>
      <vt:lpstr>汉仪雅酷黑-65J</vt:lpstr>
      <vt:lpstr>汉仪中黑KW</vt:lpstr>
      <vt:lpstr>汉仪雅酷黑 95W</vt:lpstr>
      <vt:lpstr>+中文标题</vt:lpstr>
      <vt:lpstr>CHei2GB-Bold-U</vt:lpstr>
      <vt:lpstr>DIN Black</vt:lpstr>
      <vt:lpstr>苹方-简</vt:lpstr>
      <vt:lpstr>站酷文艺体</vt:lpstr>
      <vt:lpstr>印品黑体</vt:lpstr>
      <vt:lpstr>Times New Roman</vt:lpstr>
      <vt:lpstr>思源黑体 CN Regular</vt:lpstr>
      <vt:lpstr>宋体-简</vt:lpstr>
      <vt:lpstr>宋体</vt:lpstr>
      <vt:lpstr>Arial Unicode MS</vt:lpstr>
      <vt:lpstr>Calibri</vt:lpstr>
      <vt:lpstr>Helvetica Neue</vt:lpstr>
      <vt:lpstr>汉仪书宋二KW</vt:lpstr>
      <vt:lpstr>汉仪雅酷黑-95J</vt:lpstr>
      <vt:lpstr>+中文正文</vt:lpstr>
      <vt:lpstr>华文宋体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使用帮助</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63135</dc:creator>
  <cp:lastModifiedBy>blackcat</cp:lastModifiedBy>
  <cp:revision>164</cp:revision>
  <dcterms:created xsi:type="dcterms:W3CDTF">2024-06-20T08:48:06Z</dcterms:created>
  <dcterms:modified xsi:type="dcterms:W3CDTF">2024-06-20T08:48:06Z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KSOTemplateUUID">
    <vt:lpwstr>v1.0_mb_fJwuDR8tJ2Odvqd7MtBW3w==</vt:lpwstr>
  </property>
  <property fmtid="{D5CDD505-2E9C-101B-9397-08002B2CF9AE}" pid="4" name="ICV">
    <vt:lpwstr>D5D1CE4A9E6F0712CBEA73664ED79278_43</vt:lpwstr>
  </property>
</Properties>
</file>